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378" r:id="rId2"/>
    <p:sldId id="370" r:id="rId3"/>
    <p:sldId id="376" r:id="rId4"/>
    <p:sldId id="402" r:id="rId5"/>
    <p:sldId id="381" r:id="rId6"/>
    <p:sldId id="375" r:id="rId7"/>
    <p:sldId id="401" r:id="rId8"/>
    <p:sldId id="408" r:id="rId9"/>
    <p:sldId id="371" r:id="rId10"/>
    <p:sldId id="384" r:id="rId11"/>
    <p:sldId id="388" r:id="rId12"/>
    <p:sldId id="335" r:id="rId13"/>
    <p:sldId id="369" r:id="rId14"/>
    <p:sldId id="368" r:id="rId15"/>
    <p:sldId id="405" r:id="rId16"/>
    <p:sldId id="406" r:id="rId17"/>
    <p:sldId id="385" r:id="rId18"/>
    <p:sldId id="407" r:id="rId19"/>
    <p:sldId id="386" r:id="rId20"/>
    <p:sldId id="383" r:id="rId21"/>
    <p:sldId id="403" r:id="rId22"/>
    <p:sldId id="363" r:id="rId23"/>
    <p:sldId id="379" r:id="rId24"/>
    <p:sldId id="362" r:id="rId25"/>
    <p:sldId id="380" r:id="rId26"/>
    <p:sldId id="361" r:id="rId27"/>
    <p:sldId id="360" r:id="rId28"/>
    <p:sldId id="359" r:id="rId29"/>
    <p:sldId id="404" r:id="rId30"/>
    <p:sldId id="357" r:id="rId31"/>
    <p:sldId id="382" r:id="rId32"/>
    <p:sldId id="356" r:id="rId33"/>
    <p:sldId id="387" r:id="rId34"/>
    <p:sldId id="355" r:id="rId35"/>
    <p:sldId id="354" r:id="rId36"/>
    <p:sldId id="353" r:id="rId37"/>
    <p:sldId id="352" r:id="rId38"/>
    <p:sldId id="351" r:id="rId39"/>
    <p:sldId id="350" r:id="rId40"/>
    <p:sldId id="349" r:id="rId41"/>
    <p:sldId id="348" r:id="rId42"/>
    <p:sldId id="347" r:id="rId43"/>
    <p:sldId id="346" r:id="rId44"/>
    <p:sldId id="345" r:id="rId45"/>
    <p:sldId id="344" r:id="rId46"/>
    <p:sldId id="343" r:id="rId47"/>
    <p:sldId id="342" r:id="rId48"/>
    <p:sldId id="341" r:id="rId49"/>
    <p:sldId id="314" r:id="rId50"/>
    <p:sldId id="315" r:id="rId51"/>
    <p:sldId id="316" r:id="rId52"/>
    <p:sldId id="395" r:id="rId53"/>
    <p:sldId id="396" r:id="rId54"/>
    <p:sldId id="397" r:id="rId55"/>
    <p:sldId id="336" r:id="rId56"/>
    <p:sldId id="389" r:id="rId57"/>
    <p:sldId id="392" r:id="rId58"/>
    <p:sldId id="333" r:id="rId59"/>
    <p:sldId id="332" r:id="rId60"/>
    <p:sldId id="331" r:id="rId61"/>
    <p:sldId id="330" r:id="rId62"/>
    <p:sldId id="329" r:id="rId63"/>
    <p:sldId id="328" r:id="rId64"/>
    <p:sldId id="327" r:id="rId65"/>
    <p:sldId id="326" r:id="rId66"/>
    <p:sldId id="325" r:id="rId67"/>
    <p:sldId id="324" r:id="rId68"/>
    <p:sldId id="323" r:id="rId69"/>
    <p:sldId id="322" r:id="rId70"/>
    <p:sldId id="321" r:id="rId71"/>
    <p:sldId id="320" r:id="rId72"/>
    <p:sldId id="319" r:id="rId73"/>
    <p:sldId id="318" r:id="rId74"/>
    <p:sldId id="340" r:id="rId75"/>
    <p:sldId id="339" r:id="rId76"/>
    <p:sldId id="338" r:id="rId77"/>
    <p:sldId id="337" r:id="rId78"/>
    <p:sldId id="390" r:id="rId79"/>
    <p:sldId id="398" r:id="rId80"/>
    <p:sldId id="399" r:id="rId81"/>
    <p:sldId id="400" r:id="rId82"/>
    <p:sldId id="393" r:id="rId83"/>
    <p:sldId id="394" r:id="rId84"/>
    <p:sldId id="391" r:id="rId85"/>
    <p:sldId id="317"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Nunito" pitchFamily="2"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Verdana Pro"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90CDC-1294-497D-AB24-DA3A567E5FD5}" v="58" dt="2023-10-03T11:33:24.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203" autoAdjust="0"/>
  </p:normalViewPr>
  <p:slideViewPr>
    <p:cSldViewPr snapToGrid="0">
      <p:cViewPr varScale="1">
        <p:scale>
          <a:sx n="91" d="100"/>
          <a:sy n="91"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nu Kusumo Agung E" userId="S::wishnu.erlangga@kemenkeu.go.id::986c1881-8e1a-4886-afd0-326505f7cbd9" providerId="AD" clId="Web-{3993B672-0403-4EAD-8E04-4A29E3860CF9}"/>
    <pc:docChg chg="addSld modSld">
      <pc:chgData name="Wishnu Kusumo Agung E" userId="S::wishnu.erlangga@kemenkeu.go.id::986c1881-8e1a-4886-afd0-326505f7cbd9" providerId="AD" clId="Web-{3993B672-0403-4EAD-8E04-4A29E3860CF9}" dt="2023-08-24T22:16:20.878" v="69" actId="20577"/>
      <pc:docMkLst>
        <pc:docMk/>
      </pc:docMkLst>
      <pc:sldChg chg="modSp">
        <pc:chgData name="Wishnu Kusumo Agung E" userId="S::wishnu.erlangga@kemenkeu.go.id::986c1881-8e1a-4886-afd0-326505f7cbd9" providerId="AD" clId="Web-{3993B672-0403-4EAD-8E04-4A29E3860CF9}" dt="2023-08-24T22:16:20.878" v="69" actId="20577"/>
        <pc:sldMkLst>
          <pc:docMk/>
          <pc:sldMk cId="1253121866" sldId="362"/>
        </pc:sldMkLst>
        <pc:spChg chg="mod">
          <ac:chgData name="Wishnu Kusumo Agung E" userId="S::wishnu.erlangga@kemenkeu.go.id::986c1881-8e1a-4886-afd0-326505f7cbd9" providerId="AD" clId="Web-{3993B672-0403-4EAD-8E04-4A29E3860CF9}" dt="2023-08-24T22:16:20.878" v="69" actId="20577"/>
          <ac:spMkLst>
            <pc:docMk/>
            <pc:sldMk cId="1253121866" sldId="362"/>
            <ac:spMk id="5" creationId="{20CBCA60-10EE-DA5B-3E16-42821C74ECD0}"/>
          </ac:spMkLst>
        </pc:spChg>
      </pc:sldChg>
      <pc:sldChg chg="modSp">
        <pc:chgData name="Wishnu Kusumo Agung E" userId="S::wishnu.erlangga@kemenkeu.go.id::986c1881-8e1a-4886-afd0-326505f7cbd9" providerId="AD" clId="Web-{3993B672-0403-4EAD-8E04-4A29E3860CF9}" dt="2023-08-24T22:13:59.953" v="7" actId="20577"/>
        <pc:sldMkLst>
          <pc:docMk/>
          <pc:sldMk cId="377254451" sldId="363"/>
        </pc:sldMkLst>
        <pc:spChg chg="mod">
          <ac:chgData name="Wishnu Kusumo Agung E" userId="S::wishnu.erlangga@kemenkeu.go.id::986c1881-8e1a-4886-afd0-326505f7cbd9" providerId="AD" clId="Web-{3993B672-0403-4EAD-8E04-4A29E3860CF9}" dt="2023-08-24T22:13:59.953" v="7" actId="20577"/>
          <ac:spMkLst>
            <pc:docMk/>
            <pc:sldMk cId="377254451" sldId="363"/>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5:11.486" v="35" actId="20577"/>
        <pc:sldMkLst>
          <pc:docMk/>
          <pc:sldMk cId="1708613970" sldId="379"/>
        </pc:sldMkLst>
        <pc:spChg chg="mod">
          <ac:chgData name="Wishnu Kusumo Agung E" userId="S::wishnu.erlangga@kemenkeu.go.id::986c1881-8e1a-4886-afd0-326505f7cbd9" providerId="AD" clId="Web-{3993B672-0403-4EAD-8E04-4A29E3860CF9}" dt="2023-08-24T22:15:11.486" v="35" actId="20577"/>
          <ac:spMkLst>
            <pc:docMk/>
            <pc:sldMk cId="1708613970" sldId="379"/>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6:05.159" v="63" actId="20577"/>
        <pc:sldMkLst>
          <pc:docMk/>
          <pc:sldMk cId="2559127037" sldId="380"/>
        </pc:sldMkLst>
        <pc:spChg chg="mod">
          <ac:chgData name="Wishnu Kusumo Agung E" userId="S::wishnu.erlangga@kemenkeu.go.id::986c1881-8e1a-4886-afd0-326505f7cbd9" providerId="AD" clId="Web-{3993B672-0403-4EAD-8E04-4A29E3860CF9}" dt="2023-08-24T22:16:05.159" v="63" actId="20577"/>
          <ac:spMkLst>
            <pc:docMk/>
            <pc:sldMk cId="2559127037" sldId="380"/>
            <ac:spMk id="5" creationId="{20CBCA60-10EE-DA5B-3E16-42821C74ECD0}"/>
          </ac:spMkLst>
        </pc:spChg>
      </pc:sldChg>
    </pc:docChg>
  </pc:docChgLst>
  <pc:docChgLst>
    <pc:chgData name="Wishnu Kusumo Agung E" userId="986c1881-8e1a-4886-afd0-326505f7cbd9" providerId="ADAL" clId="{4D390CDC-1294-497D-AB24-DA3A567E5FD5}"/>
    <pc:docChg chg="undo custSel addSld delSld modSld sldOrd">
      <pc:chgData name="Wishnu Kusumo Agung E" userId="986c1881-8e1a-4886-afd0-326505f7cbd9" providerId="ADAL" clId="{4D390CDC-1294-497D-AB24-DA3A567E5FD5}" dt="2023-10-03T11:34:41.988" v="1342"/>
      <pc:docMkLst>
        <pc:docMk/>
      </pc:docMkLst>
      <pc:sldChg chg="add">
        <pc:chgData name="Wishnu Kusumo Agung E" userId="986c1881-8e1a-4886-afd0-326505f7cbd9" providerId="ADAL" clId="{4D390CDC-1294-497D-AB24-DA3A567E5FD5}" dt="2023-10-01T10:08:09.520" v="1204"/>
        <pc:sldMkLst>
          <pc:docMk/>
          <pc:sldMk cId="1028343962" sldId="314"/>
        </pc:sldMkLst>
      </pc:sldChg>
      <pc:sldChg chg="add">
        <pc:chgData name="Wishnu Kusumo Agung E" userId="986c1881-8e1a-4886-afd0-326505f7cbd9" providerId="ADAL" clId="{4D390CDC-1294-497D-AB24-DA3A567E5FD5}" dt="2023-10-01T10:08:09.520" v="1204"/>
        <pc:sldMkLst>
          <pc:docMk/>
          <pc:sldMk cId="3618258210" sldId="315"/>
        </pc:sldMkLst>
      </pc:sldChg>
      <pc:sldChg chg="add">
        <pc:chgData name="Wishnu Kusumo Agung E" userId="986c1881-8e1a-4886-afd0-326505f7cbd9" providerId="ADAL" clId="{4D390CDC-1294-497D-AB24-DA3A567E5FD5}" dt="2023-10-01T10:08:26.559" v="1205"/>
        <pc:sldMkLst>
          <pc:docMk/>
          <pc:sldMk cId="3920763236" sldId="316"/>
        </pc:sldMkLst>
      </pc:sldChg>
      <pc:sldChg chg="modTransition">
        <pc:chgData name="Wishnu Kusumo Agung E" userId="986c1881-8e1a-4886-afd0-326505f7cbd9" providerId="ADAL" clId="{4D390CDC-1294-497D-AB24-DA3A567E5FD5}" dt="2023-09-28T10:08:39.435" v="40"/>
        <pc:sldMkLst>
          <pc:docMk/>
          <pc:sldMk cId="3068968557" sldId="317"/>
        </pc:sldMkLst>
      </pc:sldChg>
      <pc:sldChg chg="del modTransition">
        <pc:chgData name="Wishnu Kusumo Agung E" userId="986c1881-8e1a-4886-afd0-326505f7cbd9" providerId="ADAL" clId="{4D390CDC-1294-497D-AB24-DA3A567E5FD5}" dt="2023-10-03T11:13:58.835" v="1243" actId="2696"/>
        <pc:sldMkLst>
          <pc:docMk/>
          <pc:sldMk cId="791275282" sldId="318"/>
        </pc:sldMkLst>
      </pc:sldChg>
      <pc:sldChg chg="add">
        <pc:chgData name="Wishnu Kusumo Agung E" userId="986c1881-8e1a-4886-afd0-326505f7cbd9" providerId="ADAL" clId="{4D390CDC-1294-497D-AB24-DA3A567E5FD5}" dt="2023-10-03T11:14:05.123" v="1244"/>
        <pc:sldMkLst>
          <pc:docMk/>
          <pc:sldMk cId="2991666318" sldId="318"/>
        </pc:sldMkLst>
      </pc:sldChg>
      <pc:sldChg chg="del modTransition">
        <pc:chgData name="Wishnu Kusumo Agung E" userId="986c1881-8e1a-4886-afd0-326505f7cbd9" providerId="ADAL" clId="{4D390CDC-1294-497D-AB24-DA3A567E5FD5}" dt="2023-10-03T11:13:58.835" v="1243" actId="2696"/>
        <pc:sldMkLst>
          <pc:docMk/>
          <pc:sldMk cId="1887361837" sldId="319"/>
        </pc:sldMkLst>
      </pc:sldChg>
      <pc:sldChg chg="add">
        <pc:chgData name="Wishnu Kusumo Agung E" userId="986c1881-8e1a-4886-afd0-326505f7cbd9" providerId="ADAL" clId="{4D390CDC-1294-497D-AB24-DA3A567E5FD5}" dt="2023-10-03T11:14:05.123" v="1244"/>
        <pc:sldMkLst>
          <pc:docMk/>
          <pc:sldMk cId="3587751928" sldId="319"/>
        </pc:sldMkLst>
      </pc:sldChg>
      <pc:sldChg chg="del modTransition">
        <pc:chgData name="Wishnu Kusumo Agung E" userId="986c1881-8e1a-4886-afd0-326505f7cbd9" providerId="ADAL" clId="{4D390CDC-1294-497D-AB24-DA3A567E5FD5}" dt="2023-10-03T11:13:58.835" v="1243" actId="2696"/>
        <pc:sldMkLst>
          <pc:docMk/>
          <pc:sldMk cId="1238507158" sldId="320"/>
        </pc:sldMkLst>
      </pc:sldChg>
      <pc:sldChg chg="add">
        <pc:chgData name="Wishnu Kusumo Agung E" userId="986c1881-8e1a-4886-afd0-326505f7cbd9" providerId="ADAL" clId="{4D390CDC-1294-497D-AB24-DA3A567E5FD5}" dt="2023-10-03T11:14:05.123" v="1244"/>
        <pc:sldMkLst>
          <pc:docMk/>
          <pc:sldMk cId="1458087072" sldId="320"/>
        </pc:sldMkLst>
      </pc:sldChg>
      <pc:sldChg chg="add">
        <pc:chgData name="Wishnu Kusumo Agung E" userId="986c1881-8e1a-4886-afd0-326505f7cbd9" providerId="ADAL" clId="{4D390CDC-1294-497D-AB24-DA3A567E5FD5}" dt="2023-10-03T11:14:05.123" v="1244"/>
        <pc:sldMkLst>
          <pc:docMk/>
          <pc:sldMk cId="2238017196" sldId="321"/>
        </pc:sldMkLst>
      </pc:sldChg>
      <pc:sldChg chg="del modTransition">
        <pc:chgData name="Wishnu Kusumo Agung E" userId="986c1881-8e1a-4886-afd0-326505f7cbd9" providerId="ADAL" clId="{4D390CDC-1294-497D-AB24-DA3A567E5FD5}" dt="2023-10-03T11:13:58.835" v="1243" actId="2696"/>
        <pc:sldMkLst>
          <pc:docMk/>
          <pc:sldMk cId="3077897860" sldId="321"/>
        </pc:sldMkLst>
      </pc:sldChg>
      <pc:sldChg chg="modSp del mod modTransition">
        <pc:chgData name="Wishnu Kusumo Agung E" userId="986c1881-8e1a-4886-afd0-326505f7cbd9" providerId="ADAL" clId="{4D390CDC-1294-497D-AB24-DA3A567E5FD5}" dt="2023-10-03T11:13:58.835" v="1243" actId="2696"/>
        <pc:sldMkLst>
          <pc:docMk/>
          <pc:sldMk cId="3024919517" sldId="322"/>
        </pc:sldMkLst>
        <pc:spChg chg="mod">
          <ac:chgData name="Wishnu Kusumo Agung E" userId="986c1881-8e1a-4886-afd0-326505f7cbd9" providerId="ADAL" clId="{4D390CDC-1294-497D-AB24-DA3A567E5FD5}" dt="2023-10-03T00:05:07.909" v="1229" actId="1076"/>
          <ac:spMkLst>
            <pc:docMk/>
            <pc:sldMk cId="3024919517" sldId="322"/>
            <ac:spMk id="7" creationId="{A09BB78D-3070-5D12-C7B8-61F480807D35}"/>
          </ac:spMkLst>
        </pc:spChg>
        <pc:spChg chg="mod">
          <ac:chgData name="Wishnu Kusumo Agung E" userId="986c1881-8e1a-4886-afd0-326505f7cbd9" providerId="ADAL" clId="{4D390CDC-1294-497D-AB24-DA3A567E5FD5}" dt="2023-10-03T00:05:07.909" v="1229" actId="1076"/>
          <ac:spMkLst>
            <pc:docMk/>
            <pc:sldMk cId="3024919517" sldId="322"/>
            <ac:spMk id="9" creationId="{14493014-C6BE-D0EF-060C-B255A1310D88}"/>
          </ac:spMkLst>
        </pc:spChg>
        <pc:spChg chg="mod">
          <ac:chgData name="Wishnu Kusumo Agung E" userId="986c1881-8e1a-4886-afd0-326505f7cbd9" providerId="ADAL" clId="{4D390CDC-1294-497D-AB24-DA3A567E5FD5}" dt="2023-10-03T00:05:07.909" v="1229" actId="1076"/>
          <ac:spMkLst>
            <pc:docMk/>
            <pc:sldMk cId="3024919517" sldId="322"/>
            <ac:spMk id="11" creationId="{8900351E-5669-BBC9-4B44-9169EBE8A19A}"/>
          </ac:spMkLst>
        </pc:spChg>
        <pc:spChg chg="mod">
          <ac:chgData name="Wishnu Kusumo Agung E" userId="986c1881-8e1a-4886-afd0-326505f7cbd9" providerId="ADAL" clId="{4D390CDC-1294-497D-AB24-DA3A567E5FD5}" dt="2023-10-03T00:05:11.125" v="1230" actId="1076"/>
          <ac:spMkLst>
            <pc:docMk/>
            <pc:sldMk cId="3024919517" sldId="322"/>
            <ac:spMk id="13" creationId="{1FA2F773-5EA3-39A8-37B5-EE0BD89E626B}"/>
          </ac:spMkLst>
        </pc:spChg>
        <pc:picChg chg="mod">
          <ac:chgData name="Wishnu Kusumo Agung E" userId="986c1881-8e1a-4886-afd0-326505f7cbd9" providerId="ADAL" clId="{4D390CDC-1294-497D-AB24-DA3A567E5FD5}" dt="2023-10-03T00:05:07.909" v="1229" actId="1076"/>
          <ac:picMkLst>
            <pc:docMk/>
            <pc:sldMk cId="3024919517" sldId="322"/>
            <ac:picMk id="5" creationId="{EB29902A-C471-2311-034E-B515EB21714E}"/>
          </ac:picMkLst>
        </pc:picChg>
      </pc:sldChg>
      <pc:sldChg chg="add">
        <pc:chgData name="Wishnu Kusumo Agung E" userId="986c1881-8e1a-4886-afd0-326505f7cbd9" providerId="ADAL" clId="{4D390CDC-1294-497D-AB24-DA3A567E5FD5}" dt="2023-10-03T11:14:05.123" v="1244"/>
        <pc:sldMkLst>
          <pc:docMk/>
          <pc:sldMk cId="3642563182" sldId="322"/>
        </pc:sldMkLst>
      </pc:sldChg>
      <pc:sldChg chg="add">
        <pc:chgData name="Wishnu Kusumo Agung E" userId="986c1881-8e1a-4886-afd0-326505f7cbd9" providerId="ADAL" clId="{4D390CDC-1294-497D-AB24-DA3A567E5FD5}" dt="2023-10-03T11:14:05.123" v="1244"/>
        <pc:sldMkLst>
          <pc:docMk/>
          <pc:sldMk cId="1089726943" sldId="323"/>
        </pc:sldMkLst>
      </pc:sldChg>
      <pc:sldChg chg="del modTransition">
        <pc:chgData name="Wishnu Kusumo Agung E" userId="986c1881-8e1a-4886-afd0-326505f7cbd9" providerId="ADAL" clId="{4D390CDC-1294-497D-AB24-DA3A567E5FD5}" dt="2023-10-03T11:13:58.835" v="1243" actId="2696"/>
        <pc:sldMkLst>
          <pc:docMk/>
          <pc:sldMk cId="2244244461" sldId="323"/>
        </pc:sldMkLst>
      </pc:sldChg>
      <pc:sldChg chg="del modTransition">
        <pc:chgData name="Wishnu Kusumo Agung E" userId="986c1881-8e1a-4886-afd0-326505f7cbd9" providerId="ADAL" clId="{4D390CDC-1294-497D-AB24-DA3A567E5FD5}" dt="2023-10-03T11:13:58.835" v="1243" actId="2696"/>
        <pc:sldMkLst>
          <pc:docMk/>
          <pc:sldMk cId="1734614337" sldId="324"/>
        </pc:sldMkLst>
      </pc:sldChg>
      <pc:sldChg chg="add">
        <pc:chgData name="Wishnu Kusumo Agung E" userId="986c1881-8e1a-4886-afd0-326505f7cbd9" providerId="ADAL" clId="{4D390CDC-1294-497D-AB24-DA3A567E5FD5}" dt="2023-10-03T11:14:05.123" v="1244"/>
        <pc:sldMkLst>
          <pc:docMk/>
          <pc:sldMk cId="4282922860" sldId="324"/>
        </pc:sldMkLst>
      </pc:sldChg>
      <pc:sldChg chg="add">
        <pc:chgData name="Wishnu Kusumo Agung E" userId="986c1881-8e1a-4886-afd0-326505f7cbd9" providerId="ADAL" clId="{4D390CDC-1294-497D-AB24-DA3A567E5FD5}" dt="2023-10-03T11:14:05.123" v="1244"/>
        <pc:sldMkLst>
          <pc:docMk/>
          <pc:sldMk cId="237646772" sldId="325"/>
        </pc:sldMkLst>
      </pc:sldChg>
      <pc:sldChg chg="del modTransition">
        <pc:chgData name="Wishnu Kusumo Agung E" userId="986c1881-8e1a-4886-afd0-326505f7cbd9" providerId="ADAL" clId="{4D390CDC-1294-497D-AB24-DA3A567E5FD5}" dt="2023-10-03T11:13:58.835" v="1243" actId="2696"/>
        <pc:sldMkLst>
          <pc:docMk/>
          <pc:sldMk cId="1227023242" sldId="325"/>
        </pc:sldMkLst>
      </pc:sldChg>
      <pc:sldChg chg="del modTransition">
        <pc:chgData name="Wishnu Kusumo Agung E" userId="986c1881-8e1a-4886-afd0-326505f7cbd9" providerId="ADAL" clId="{4D390CDC-1294-497D-AB24-DA3A567E5FD5}" dt="2023-10-03T11:13:58.835" v="1243" actId="2696"/>
        <pc:sldMkLst>
          <pc:docMk/>
          <pc:sldMk cId="137920453" sldId="326"/>
        </pc:sldMkLst>
      </pc:sldChg>
      <pc:sldChg chg="add">
        <pc:chgData name="Wishnu Kusumo Agung E" userId="986c1881-8e1a-4886-afd0-326505f7cbd9" providerId="ADAL" clId="{4D390CDC-1294-497D-AB24-DA3A567E5FD5}" dt="2023-10-03T11:14:05.123" v="1244"/>
        <pc:sldMkLst>
          <pc:docMk/>
          <pc:sldMk cId="941520669" sldId="326"/>
        </pc:sldMkLst>
      </pc:sldChg>
      <pc:sldChg chg="del modTransition">
        <pc:chgData name="Wishnu Kusumo Agung E" userId="986c1881-8e1a-4886-afd0-326505f7cbd9" providerId="ADAL" clId="{4D390CDC-1294-497D-AB24-DA3A567E5FD5}" dt="2023-10-03T11:13:58.835" v="1243" actId="2696"/>
        <pc:sldMkLst>
          <pc:docMk/>
          <pc:sldMk cId="771423059" sldId="327"/>
        </pc:sldMkLst>
      </pc:sldChg>
      <pc:sldChg chg="add">
        <pc:chgData name="Wishnu Kusumo Agung E" userId="986c1881-8e1a-4886-afd0-326505f7cbd9" providerId="ADAL" clId="{4D390CDC-1294-497D-AB24-DA3A567E5FD5}" dt="2023-10-03T11:14:05.123" v="1244"/>
        <pc:sldMkLst>
          <pc:docMk/>
          <pc:sldMk cId="1637030154" sldId="327"/>
        </pc:sldMkLst>
      </pc:sldChg>
      <pc:sldChg chg="add">
        <pc:chgData name="Wishnu Kusumo Agung E" userId="986c1881-8e1a-4886-afd0-326505f7cbd9" providerId="ADAL" clId="{4D390CDC-1294-497D-AB24-DA3A567E5FD5}" dt="2023-10-03T11:14:05.123" v="1244"/>
        <pc:sldMkLst>
          <pc:docMk/>
          <pc:sldMk cId="2538112818" sldId="328"/>
        </pc:sldMkLst>
      </pc:sldChg>
      <pc:sldChg chg="del modTransition">
        <pc:chgData name="Wishnu Kusumo Agung E" userId="986c1881-8e1a-4886-afd0-326505f7cbd9" providerId="ADAL" clId="{4D390CDC-1294-497D-AB24-DA3A567E5FD5}" dt="2023-10-03T11:13:58.835" v="1243" actId="2696"/>
        <pc:sldMkLst>
          <pc:docMk/>
          <pc:sldMk cId="4229712766" sldId="328"/>
        </pc:sldMkLst>
      </pc:sldChg>
      <pc:sldChg chg="add">
        <pc:chgData name="Wishnu Kusumo Agung E" userId="986c1881-8e1a-4886-afd0-326505f7cbd9" providerId="ADAL" clId="{4D390CDC-1294-497D-AB24-DA3A567E5FD5}" dt="2023-10-03T11:14:05.123" v="1244"/>
        <pc:sldMkLst>
          <pc:docMk/>
          <pc:sldMk cId="38665612" sldId="329"/>
        </pc:sldMkLst>
      </pc:sldChg>
      <pc:sldChg chg="del modTransition">
        <pc:chgData name="Wishnu Kusumo Agung E" userId="986c1881-8e1a-4886-afd0-326505f7cbd9" providerId="ADAL" clId="{4D390CDC-1294-497D-AB24-DA3A567E5FD5}" dt="2023-10-03T11:13:58.835" v="1243" actId="2696"/>
        <pc:sldMkLst>
          <pc:docMk/>
          <pc:sldMk cId="3573115092" sldId="329"/>
        </pc:sldMkLst>
      </pc:sldChg>
      <pc:sldChg chg="del modTransition">
        <pc:chgData name="Wishnu Kusumo Agung E" userId="986c1881-8e1a-4886-afd0-326505f7cbd9" providerId="ADAL" clId="{4D390CDC-1294-497D-AB24-DA3A567E5FD5}" dt="2023-10-03T11:13:58.835" v="1243" actId="2696"/>
        <pc:sldMkLst>
          <pc:docMk/>
          <pc:sldMk cId="354015018" sldId="330"/>
        </pc:sldMkLst>
      </pc:sldChg>
      <pc:sldChg chg="add">
        <pc:chgData name="Wishnu Kusumo Agung E" userId="986c1881-8e1a-4886-afd0-326505f7cbd9" providerId="ADAL" clId="{4D390CDC-1294-497D-AB24-DA3A567E5FD5}" dt="2023-10-03T11:14:05.123" v="1244"/>
        <pc:sldMkLst>
          <pc:docMk/>
          <pc:sldMk cId="2327185258" sldId="330"/>
        </pc:sldMkLst>
      </pc:sldChg>
      <pc:sldChg chg="del modTransition">
        <pc:chgData name="Wishnu Kusumo Agung E" userId="986c1881-8e1a-4886-afd0-326505f7cbd9" providerId="ADAL" clId="{4D390CDC-1294-497D-AB24-DA3A567E5FD5}" dt="2023-10-03T11:13:58.835" v="1243" actId="2696"/>
        <pc:sldMkLst>
          <pc:docMk/>
          <pc:sldMk cId="643785831" sldId="331"/>
        </pc:sldMkLst>
      </pc:sldChg>
      <pc:sldChg chg="add">
        <pc:chgData name="Wishnu Kusumo Agung E" userId="986c1881-8e1a-4886-afd0-326505f7cbd9" providerId="ADAL" clId="{4D390CDC-1294-497D-AB24-DA3A567E5FD5}" dt="2023-10-03T11:14:05.123" v="1244"/>
        <pc:sldMkLst>
          <pc:docMk/>
          <pc:sldMk cId="3746932284" sldId="331"/>
        </pc:sldMkLst>
      </pc:sldChg>
      <pc:sldChg chg="del modTransition">
        <pc:chgData name="Wishnu Kusumo Agung E" userId="986c1881-8e1a-4886-afd0-326505f7cbd9" providerId="ADAL" clId="{4D390CDC-1294-497D-AB24-DA3A567E5FD5}" dt="2023-10-03T11:13:58.835" v="1243" actId="2696"/>
        <pc:sldMkLst>
          <pc:docMk/>
          <pc:sldMk cId="237571750" sldId="332"/>
        </pc:sldMkLst>
      </pc:sldChg>
      <pc:sldChg chg="add">
        <pc:chgData name="Wishnu Kusumo Agung E" userId="986c1881-8e1a-4886-afd0-326505f7cbd9" providerId="ADAL" clId="{4D390CDC-1294-497D-AB24-DA3A567E5FD5}" dt="2023-10-03T11:14:05.123" v="1244"/>
        <pc:sldMkLst>
          <pc:docMk/>
          <pc:sldMk cId="729389534" sldId="332"/>
        </pc:sldMkLst>
      </pc:sldChg>
      <pc:sldChg chg="del modTransition">
        <pc:chgData name="Wishnu Kusumo Agung E" userId="986c1881-8e1a-4886-afd0-326505f7cbd9" providerId="ADAL" clId="{4D390CDC-1294-497D-AB24-DA3A567E5FD5}" dt="2023-10-03T11:13:58.835" v="1243" actId="2696"/>
        <pc:sldMkLst>
          <pc:docMk/>
          <pc:sldMk cId="2473743691" sldId="333"/>
        </pc:sldMkLst>
      </pc:sldChg>
      <pc:sldChg chg="add">
        <pc:chgData name="Wishnu Kusumo Agung E" userId="986c1881-8e1a-4886-afd0-326505f7cbd9" providerId="ADAL" clId="{4D390CDC-1294-497D-AB24-DA3A567E5FD5}" dt="2023-10-03T11:14:05.123" v="1244"/>
        <pc:sldMkLst>
          <pc:docMk/>
          <pc:sldMk cId="2521252094" sldId="333"/>
        </pc:sldMkLst>
      </pc:sldChg>
      <pc:sldChg chg="modSp del mod modTransition modShow">
        <pc:chgData name="Wishnu Kusumo Agung E" userId="986c1881-8e1a-4886-afd0-326505f7cbd9" providerId="ADAL" clId="{4D390CDC-1294-497D-AB24-DA3A567E5FD5}" dt="2023-10-02T07:21:16.721" v="1228" actId="47"/>
        <pc:sldMkLst>
          <pc:docMk/>
          <pc:sldMk cId="442441166" sldId="334"/>
        </pc:sldMkLst>
        <pc:spChg chg="mod">
          <ac:chgData name="Wishnu Kusumo Agung E" userId="986c1881-8e1a-4886-afd0-326505f7cbd9" providerId="ADAL" clId="{4D390CDC-1294-497D-AB24-DA3A567E5FD5}" dt="2023-09-28T10:26:50.311" v="65" actId="20577"/>
          <ac:spMkLst>
            <pc:docMk/>
            <pc:sldMk cId="442441166" sldId="334"/>
            <ac:spMk id="4" creationId="{5CD33E49-FD4A-1527-6E32-D5450E977E1A}"/>
          </ac:spMkLst>
        </pc:spChg>
      </pc:sldChg>
      <pc:sldChg chg="del modTransition">
        <pc:chgData name="Wishnu Kusumo Agung E" userId="986c1881-8e1a-4886-afd0-326505f7cbd9" providerId="ADAL" clId="{4D390CDC-1294-497D-AB24-DA3A567E5FD5}" dt="2023-09-29T09:07:55.442" v="789" actId="2696"/>
        <pc:sldMkLst>
          <pc:docMk/>
          <pc:sldMk cId="2516981269" sldId="335"/>
        </pc:sldMkLst>
      </pc:sldChg>
      <pc:sldChg chg="add ord">
        <pc:chgData name="Wishnu Kusumo Agung E" userId="986c1881-8e1a-4886-afd0-326505f7cbd9" providerId="ADAL" clId="{4D390CDC-1294-497D-AB24-DA3A567E5FD5}" dt="2023-10-01T09:55:08.150" v="1102"/>
        <pc:sldMkLst>
          <pc:docMk/>
          <pc:sldMk cId="2682562926" sldId="335"/>
        </pc:sldMkLst>
      </pc:sldChg>
      <pc:sldChg chg="modTransition">
        <pc:chgData name="Wishnu Kusumo Agung E" userId="986c1881-8e1a-4886-afd0-326505f7cbd9" providerId="ADAL" clId="{4D390CDC-1294-497D-AB24-DA3A567E5FD5}" dt="2023-09-28T10:08:39.435" v="40"/>
        <pc:sldMkLst>
          <pc:docMk/>
          <pc:sldMk cId="2564992003" sldId="336"/>
        </pc:sldMkLst>
      </pc:sldChg>
      <pc:sldChg chg="del modTransition">
        <pc:chgData name="Wishnu Kusumo Agung E" userId="986c1881-8e1a-4886-afd0-326505f7cbd9" providerId="ADAL" clId="{4D390CDC-1294-497D-AB24-DA3A567E5FD5}" dt="2023-10-03T11:29:33.582" v="1287" actId="2696"/>
        <pc:sldMkLst>
          <pc:docMk/>
          <pc:sldMk cId="439071036" sldId="337"/>
        </pc:sldMkLst>
      </pc:sldChg>
      <pc:sldChg chg="add">
        <pc:chgData name="Wishnu Kusumo Agung E" userId="986c1881-8e1a-4886-afd0-326505f7cbd9" providerId="ADAL" clId="{4D390CDC-1294-497D-AB24-DA3A567E5FD5}" dt="2023-10-03T11:29:41.396" v="1288"/>
        <pc:sldMkLst>
          <pc:docMk/>
          <pc:sldMk cId="3302479349" sldId="337"/>
        </pc:sldMkLst>
      </pc:sldChg>
      <pc:sldChg chg="del modTransition">
        <pc:chgData name="Wishnu Kusumo Agung E" userId="986c1881-8e1a-4886-afd0-326505f7cbd9" providerId="ADAL" clId="{4D390CDC-1294-497D-AB24-DA3A567E5FD5}" dt="2023-10-03T11:29:33.582" v="1287" actId="2696"/>
        <pc:sldMkLst>
          <pc:docMk/>
          <pc:sldMk cId="1817274519" sldId="338"/>
        </pc:sldMkLst>
      </pc:sldChg>
      <pc:sldChg chg="add">
        <pc:chgData name="Wishnu Kusumo Agung E" userId="986c1881-8e1a-4886-afd0-326505f7cbd9" providerId="ADAL" clId="{4D390CDC-1294-497D-AB24-DA3A567E5FD5}" dt="2023-10-03T11:29:41.396" v="1288"/>
        <pc:sldMkLst>
          <pc:docMk/>
          <pc:sldMk cId="2730522504" sldId="338"/>
        </pc:sldMkLst>
      </pc:sldChg>
      <pc:sldChg chg="modSp del mod modTransition">
        <pc:chgData name="Wishnu Kusumo Agung E" userId="986c1881-8e1a-4886-afd0-326505f7cbd9" providerId="ADAL" clId="{4D390CDC-1294-497D-AB24-DA3A567E5FD5}" dt="2023-10-03T11:29:33.582" v="1287" actId="2696"/>
        <pc:sldMkLst>
          <pc:docMk/>
          <pc:sldMk cId="2388637003" sldId="339"/>
        </pc:sldMkLst>
        <pc:picChg chg="mod">
          <ac:chgData name="Wishnu Kusumo Agung E" userId="986c1881-8e1a-4886-afd0-326505f7cbd9" providerId="ADAL" clId="{4D390CDC-1294-497D-AB24-DA3A567E5FD5}" dt="2023-09-28T10:28:13.448" v="66" actId="1076"/>
          <ac:picMkLst>
            <pc:docMk/>
            <pc:sldMk cId="2388637003" sldId="339"/>
            <ac:picMk id="5" creationId="{345138C4-534C-2AE0-71C8-49B182004E83}"/>
          </ac:picMkLst>
        </pc:picChg>
      </pc:sldChg>
      <pc:sldChg chg="add">
        <pc:chgData name="Wishnu Kusumo Agung E" userId="986c1881-8e1a-4886-afd0-326505f7cbd9" providerId="ADAL" clId="{4D390CDC-1294-497D-AB24-DA3A567E5FD5}" dt="2023-10-03T11:29:41.396" v="1288"/>
        <pc:sldMkLst>
          <pc:docMk/>
          <pc:sldMk cId="2840046526" sldId="339"/>
        </pc:sldMkLst>
      </pc:sldChg>
      <pc:sldChg chg="del modTransition">
        <pc:chgData name="Wishnu Kusumo Agung E" userId="986c1881-8e1a-4886-afd0-326505f7cbd9" providerId="ADAL" clId="{4D390CDC-1294-497D-AB24-DA3A567E5FD5}" dt="2023-10-03T11:29:33.582" v="1287" actId="2696"/>
        <pc:sldMkLst>
          <pc:docMk/>
          <pc:sldMk cId="3490067811" sldId="340"/>
        </pc:sldMkLst>
      </pc:sldChg>
      <pc:sldChg chg="add">
        <pc:chgData name="Wishnu Kusumo Agung E" userId="986c1881-8e1a-4886-afd0-326505f7cbd9" providerId="ADAL" clId="{4D390CDC-1294-497D-AB24-DA3A567E5FD5}" dt="2023-10-03T11:29:41.396" v="1288"/>
        <pc:sldMkLst>
          <pc:docMk/>
          <pc:sldMk cId="3950002464" sldId="340"/>
        </pc:sldMkLst>
      </pc:sldChg>
      <pc:sldChg chg="add">
        <pc:chgData name="Wishnu Kusumo Agung E" userId="986c1881-8e1a-4886-afd0-326505f7cbd9" providerId="ADAL" clId="{4D390CDC-1294-497D-AB24-DA3A567E5FD5}" dt="2023-10-03T11:33:24.277" v="1341"/>
        <pc:sldMkLst>
          <pc:docMk/>
          <pc:sldMk cId="62388541" sldId="341"/>
        </pc:sldMkLst>
      </pc:sldChg>
      <pc:sldChg chg="add del">
        <pc:chgData name="Wishnu Kusumo Agung E" userId="986c1881-8e1a-4886-afd0-326505f7cbd9" providerId="ADAL" clId="{4D390CDC-1294-497D-AB24-DA3A567E5FD5}" dt="2023-10-03T11:33:19.290" v="1340"/>
        <pc:sldMkLst>
          <pc:docMk/>
          <pc:sldMk cId="640856325" sldId="341"/>
        </pc:sldMkLst>
      </pc:sldChg>
      <pc:sldChg chg="del modTransition">
        <pc:chgData name="Wishnu Kusumo Agung E" userId="986c1881-8e1a-4886-afd0-326505f7cbd9" providerId="ADAL" clId="{4D390CDC-1294-497D-AB24-DA3A567E5FD5}" dt="2023-10-03T11:33:13.841" v="1338" actId="2696"/>
        <pc:sldMkLst>
          <pc:docMk/>
          <pc:sldMk cId="2002103370" sldId="341"/>
        </pc:sldMkLst>
      </pc:sldChg>
      <pc:sldChg chg="add">
        <pc:chgData name="Wishnu Kusumo Agung E" userId="986c1881-8e1a-4886-afd0-326505f7cbd9" providerId="ADAL" clId="{4D390CDC-1294-497D-AB24-DA3A567E5FD5}" dt="2023-10-03T11:33:24.277" v="1341"/>
        <pc:sldMkLst>
          <pc:docMk/>
          <pc:sldMk cId="1864140390" sldId="342"/>
        </pc:sldMkLst>
      </pc:sldChg>
      <pc:sldChg chg="add del">
        <pc:chgData name="Wishnu Kusumo Agung E" userId="986c1881-8e1a-4886-afd0-326505f7cbd9" providerId="ADAL" clId="{4D390CDC-1294-497D-AB24-DA3A567E5FD5}" dt="2023-10-03T11:33:19.290" v="1340"/>
        <pc:sldMkLst>
          <pc:docMk/>
          <pc:sldMk cId="2613394941" sldId="342"/>
        </pc:sldMkLst>
      </pc:sldChg>
      <pc:sldChg chg="del modTransition">
        <pc:chgData name="Wishnu Kusumo Agung E" userId="986c1881-8e1a-4886-afd0-326505f7cbd9" providerId="ADAL" clId="{4D390CDC-1294-497D-AB24-DA3A567E5FD5}" dt="2023-10-03T11:33:13.841" v="1338" actId="2696"/>
        <pc:sldMkLst>
          <pc:docMk/>
          <pc:sldMk cId="3463934795" sldId="342"/>
        </pc:sldMkLst>
      </pc:sldChg>
      <pc:sldChg chg="del modTransition modNotesTx">
        <pc:chgData name="Wishnu Kusumo Agung E" userId="986c1881-8e1a-4886-afd0-326505f7cbd9" providerId="ADAL" clId="{4D390CDC-1294-497D-AB24-DA3A567E5FD5}" dt="2023-10-03T11:33:13.841" v="1338" actId="2696"/>
        <pc:sldMkLst>
          <pc:docMk/>
          <pc:sldMk cId="1562389915" sldId="343"/>
        </pc:sldMkLst>
      </pc:sldChg>
      <pc:sldChg chg="add">
        <pc:chgData name="Wishnu Kusumo Agung E" userId="986c1881-8e1a-4886-afd0-326505f7cbd9" providerId="ADAL" clId="{4D390CDC-1294-497D-AB24-DA3A567E5FD5}" dt="2023-10-03T11:33:24.277" v="1341"/>
        <pc:sldMkLst>
          <pc:docMk/>
          <pc:sldMk cId="1917957394" sldId="343"/>
        </pc:sldMkLst>
      </pc:sldChg>
      <pc:sldChg chg="add del">
        <pc:chgData name="Wishnu Kusumo Agung E" userId="986c1881-8e1a-4886-afd0-326505f7cbd9" providerId="ADAL" clId="{4D390CDC-1294-497D-AB24-DA3A567E5FD5}" dt="2023-10-03T11:33:19.290" v="1340"/>
        <pc:sldMkLst>
          <pc:docMk/>
          <pc:sldMk cId="3797565473" sldId="343"/>
        </pc:sldMkLst>
      </pc:sldChg>
      <pc:sldChg chg="add del">
        <pc:chgData name="Wishnu Kusumo Agung E" userId="986c1881-8e1a-4886-afd0-326505f7cbd9" providerId="ADAL" clId="{4D390CDC-1294-497D-AB24-DA3A567E5FD5}" dt="2023-10-03T11:33:19.290" v="1340"/>
        <pc:sldMkLst>
          <pc:docMk/>
          <pc:sldMk cId="57400669" sldId="344"/>
        </pc:sldMkLst>
      </pc:sldChg>
      <pc:sldChg chg="del modTransition">
        <pc:chgData name="Wishnu Kusumo Agung E" userId="986c1881-8e1a-4886-afd0-326505f7cbd9" providerId="ADAL" clId="{4D390CDC-1294-497D-AB24-DA3A567E5FD5}" dt="2023-10-03T11:33:13.841" v="1338" actId="2696"/>
        <pc:sldMkLst>
          <pc:docMk/>
          <pc:sldMk cId="1217327588" sldId="344"/>
        </pc:sldMkLst>
      </pc:sldChg>
      <pc:sldChg chg="add">
        <pc:chgData name="Wishnu Kusumo Agung E" userId="986c1881-8e1a-4886-afd0-326505f7cbd9" providerId="ADAL" clId="{4D390CDC-1294-497D-AB24-DA3A567E5FD5}" dt="2023-10-03T11:33:24.277" v="1341"/>
        <pc:sldMkLst>
          <pc:docMk/>
          <pc:sldMk cId="4067677690" sldId="344"/>
        </pc:sldMkLst>
      </pc:sldChg>
      <pc:sldChg chg="add">
        <pc:chgData name="Wishnu Kusumo Agung E" userId="986c1881-8e1a-4886-afd0-326505f7cbd9" providerId="ADAL" clId="{4D390CDC-1294-497D-AB24-DA3A567E5FD5}" dt="2023-10-03T11:33:24.277" v="1341"/>
        <pc:sldMkLst>
          <pc:docMk/>
          <pc:sldMk cId="152945614" sldId="345"/>
        </pc:sldMkLst>
      </pc:sldChg>
      <pc:sldChg chg="add del">
        <pc:chgData name="Wishnu Kusumo Agung E" userId="986c1881-8e1a-4886-afd0-326505f7cbd9" providerId="ADAL" clId="{4D390CDC-1294-497D-AB24-DA3A567E5FD5}" dt="2023-10-03T11:33:19.290" v="1340"/>
        <pc:sldMkLst>
          <pc:docMk/>
          <pc:sldMk cId="1446706187" sldId="345"/>
        </pc:sldMkLst>
      </pc:sldChg>
      <pc:sldChg chg="del modTransition">
        <pc:chgData name="Wishnu Kusumo Agung E" userId="986c1881-8e1a-4886-afd0-326505f7cbd9" providerId="ADAL" clId="{4D390CDC-1294-497D-AB24-DA3A567E5FD5}" dt="2023-10-03T11:33:13.841" v="1338" actId="2696"/>
        <pc:sldMkLst>
          <pc:docMk/>
          <pc:sldMk cId="1830142632" sldId="345"/>
        </pc:sldMkLst>
      </pc:sldChg>
      <pc:sldChg chg="add del">
        <pc:chgData name="Wishnu Kusumo Agung E" userId="986c1881-8e1a-4886-afd0-326505f7cbd9" providerId="ADAL" clId="{4D390CDC-1294-497D-AB24-DA3A567E5FD5}" dt="2023-10-03T11:33:19.290" v="1340"/>
        <pc:sldMkLst>
          <pc:docMk/>
          <pc:sldMk cId="279388010" sldId="346"/>
        </pc:sldMkLst>
      </pc:sldChg>
      <pc:sldChg chg="del modTransition">
        <pc:chgData name="Wishnu Kusumo Agung E" userId="986c1881-8e1a-4886-afd0-326505f7cbd9" providerId="ADAL" clId="{4D390CDC-1294-497D-AB24-DA3A567E5FD5}" dt="2023-10-03T11:33:13.841" v="1338" actId="2696"/>
        <pc:sldMkLst>
          <pc:docMk/>
          <pc:sldMk cId="3140879766" sldId="346"/>
        </pc:sldMkLst>
      </pc:sldChg>
      <pc:sldChg chg="add">
        <pc:chgData name="Wishnu Kusumo Agung E" userId="986c1881-8e1a-4886-afd0-326505f7cbd9" providerId="ADAL" clId="{4D390CDC-1294-497D-AB24-DA3A567E5FD5}" dt="2023-10-03T11:33:24.277" v="1341"/>
        <pc:sldMkLst>
          <pc:docMk/>
          <pc:sldMk cId="3537229507" sldId="346"/>
        </pc:sldMkLst>
      </pc:sldChg>
      <pc:sldChg chg="add">
        <pc:chgData name="Wishnu Kusumo Agung E" userId="986c1881-8e1a-4886-afd0-326505f7cbd9" providerId="ADAL" clId="{4D390CDC-1294-497D-AB24-DA3A567E5FD5}" dt="2023-10-03T11:33:24.277" v="1341"/>
        <pc:sldMkLst>
          <pc:docMk/>
          <pc:sldMk cId="1759807769" sldId="347"/>
        </pc:sldMkLst>
      </pc:sldChg>
      <pc:sldChg chg="del modTransition">
        <pc:chgData name="Wishnu Kusumo Agung E" userId="986c1881-8e1a-4886-afd0-326505f7cbd9" providerId="ADAL" clId="{4D390CDC-1294-497D-AB24-DA3A567E5FD5}" dt="2023-10-03T11:33:13.841" v="1338" actId="2696"/>
        <pc:sldMkLst>
          <pc:docMk/>
          <pc:sldMk cId="2939223840" sldId="347"/>
        </pc:sldMkLst>
      </pc:sldChg>
      <pc:sldChg chg="add del">
        <pc:chgData name="Wishnu Kusumo Agung E" userId="986c1881-8e1a-4886-afd0-326505f7cbd9" providerId="ADAL" clId="{4D390CDC-1294-497D-AB24-DA3A567E5FD5}" dt="2023-10-03T11:33:19.290" v="1340"/>
        <pc:sldMkLst>
          <pc:docMk/>
          <pc:sldMk cId="2979926802" sldId="347"/>
        </pc:sldMkLst>
      </pc:sldChg>
      <pc:sldChg chg="del modTransition">
        <pc:chgData name="Wishnu Kusumo Agung E" userId="986c1881-8e1a-4886-afd0-326505f7cbd9" providerId="ADAL" clId="{4D390CDC-1294-497D-AB24-DA3A567E5FD5}" dt="2023-10-03T11:33:13.841" v="1338" actId="2696"/>
        <pc:sldMkLst>
          <pc:docMk/>
          <pc:sldMk cId="2124730770" sldId="348"/>
        </pc:sldMkLst>
      </pc:sldChg>
      <pc:sldChg chg="add del">
        <pc:chgData name="Wishnu Kusumo Agung E" userId="986c1881-8e1a-4886-afd0-326505f7cbd9" providerId="ADAL" clId="{4D390CDC-1294-497D-AB24-DA3A567E5FD5}" dt="2023-10-03T11:33:19.290" v="1340"/>
        <pc:sldMkLst>
          <pc:docMk/>
          <pc:sldMk cId="2448387833" sldId="348"/>
        </pc:sldMkLst>
      </pc:sldChg>
      <pc:sldChg chg="add">
        <pc:chgData name="Wishnu Kusumo Agung E" userId="986c1881-8e1a-4886-afd0-326505f7cbd9" providerId="ADAL" clId="{4D390CDC-1294-497D-AB24-DA3A567E5FD5}" dt="2023-10-03T11:33:24.277" v="1341"/>
        <pc:sldMkLst>
          <pc:docMk/>
          <pc:sldMk cId="3551876964" sldId="348"/>
        </pc:sldMkLst>
      </pc:sldChg>
      <pc:sldChg chg="add del">
        <pc:chgData name="Wishnu Kusumo Agung E" userId="986c1881-8e1a-4886-afd0-326505f7cbd9" providerId="ADAL" clId="{4D390CDC-1294-497D-AB24-DA3A567E5FD5}" dt="2023-10-03T11:33:19.290" v="1340"/>
        <pc:sldMkLst>
          <pc:docMk/>
          <pc:sldMk cId="1790910026" sldId="349"/>
        </pc:sldMkLst>
      </pc:sldChg>
      <pc:sldChg chg="add">
        <pc:chgData name="Wishnu Kusumo Agung E" userId="986c1881-8e1a-4886-afd0-326505f7cbd9" providerId="ADAL" clId="{4D390CDC-1294-497D-AB24-DA3A567E5FD5}" dt="2023-10-03T11:33:24.277" v="1341"/>
        <pc:sldMkLst>
          <pc:docMk/>
          <pc:sldMk cId="2402123814" sldId="349"/>
        </pc:sldMkLst>
      </pc:sldChg>
      <pc:sldChg chg="del modTransition">
        <pc:chgData name="Wishnu Kusumo Agung E" userId="986c1881-8e1a-4886-afd0-326505f7cbd9" providerId="ADAL" clId="{4D390CDC-1294-497D-AB24-DA3A567E5FD5}" dt="2023-10-03T11:33:13.841" v="1338" actId="2696"/>
        <pc:sldMkLst>
          <pc:docMk/>
          <pc:sldMk cId="2932727970" sldId="349"/>
        </pc:sldMkLst>
      </pc:sldChg>
      <pc:sldChg chg="add">
        <pc:chgData name="Wishnu Kusumo Agung E" userId="986c1881-8e1a-4886-afd0-326505f7cbd9" providerId="ADAL" clId="{4D390CDC-1294-497D-AB24-DA3A567E5FD5}" dt="2023-10-03T11:33:24.277" v="1341"/>
        <pc:sldMkLst>
          <pc:docMk/>
          <pc:sldMk cId="977249914" sldId="350"/>
        </pc:sldMkLst>
      </pc:sldChg>
      <pc:sldChg chg="add del">
        <pc:chgData name="Wishnu Kusumo Agung E" userId="986c1881-8e1a-4886-afd0-326505f7cbd9" providerId="ADAL" clId="{4D390CDC-1294-497D-AB24-DA3A567E5FD5}" dt="2023-10-03T11:33:19.290" v="1340"/>
        <pc:sldMkLst>
          <pc:docMk/>
          <pc:sldMk cId="1176921555" sldId="350"/>
        </pc:sldMkLst>
      </pc:sldChg>
      <pc:sldChg chg="del modTransition">
        <pc:chgData name="Wishnu Kusumo Agung E" userId="986c1881-8e1a-4886-afd0-326505f7cbd9" providerId="ADAL" clId="{4D390CDC-1294-497D-AB24-DA3A567E5FD5}" dt="2023-10-03T11:33:13.841" v="1338" actId="2696"/>
        <pc:sldMkLst>
          <pc:docMk/>
          <pc:sldMk cId="1622750504" sldId="350"/>
        </pc:sldMkLst>
      </pc:sldChg>
      <pc:sldChg chg="add del">
        <pc:chgData name="Wishnu Kusumo Agung E" userId="986c1881-8e1a-4886-afd0-326505f7cbd9" providerId="ADAL" clId="{4D390CDC-1294-497D-AB24-DA3A567E5FD5}" dt="2023-10-03T11:33:19.290" v="1340"/>
        <pc:sldMkLst>
          <pc:docMk/>
          <pc:sldMk cId="288174523" sldId="351"/>
        </pc:sldMkLst>
      </pc:sldChg>
      <pc:sldChg chg="add">
        <pc:chgData name="Wishnu Kusumo Agung E" userId="986c1881-8e1a-4886-afd0-326505f7cbd9" providerId="ADAL" clId="{4D390CDC-1294-497D-AB24-DA3A567E5FD5}" dt="2023-10-03T11:33:24.277" v="1341"/>
        <pc:sldMkLst>
          <pc:docMk/>
          <pc:sldMk cId="1415121949" sldId="351"/>
        </pc:sldMkLst>
      </pc:sldChg>
      <pc:sldChg chg="del modTransition">
        <pc:chgData name="Wishnu Kusumo Agung E" userId="986c1881-8e1a-4886-afd0-326505f7cbd9" providerId="ADAL" clId="{4D390CDC-1294-497D-AB24-DA3A567E5FD5}" dt="2023-10-03T11:33:13.841" v="1338" actId="2696"/>
        <pc:sldMkLst>
          <pc:docMk/>
          <pc:sldMk cId="3649254961" sldId="351"/>
        </pc:sldMkLst>
      </pc:sldChg>
      <pc:sldChg chg="del modTransition">
        <pc:chgData name="Wishnu Kusumo Agung E" userId="986c1881-8e1a-4886-afd0-326505f7cbd9" providerId="ADAL" clId="{4D390CDC-1294-497D-AB24-DA3A567E5FD5}" dt="2023-10-03T11:33:13.841" v="1338" actId="2696"/>
        <pc:sldMkLst>
          <pc:docMk/>
          <pc:sldMk cId="378798726" sldId="352"/>
        </pc:sldMkLst>
      </pc:sldChg>
      <pc:sldChg chg="add del">
        <pc:chgData name="Wishnu Kusumo Agung E" userId="986c1881-8e1a-4886-afd0-326505f7cbd9" providerId="ADAL" clId="{4D390CDC-1294-497D-AB24-DA3A567E5FD5}" dt="2023-10-03T11:33:19.290" v="1340"/>
        <pc:sldMkLst>
          <pc:docMk/>
          <pc:sldMk cId="2334739247" sldId="352"/>
        </pc:sldMkLst>
      </pc:sldChg>
      <pc:sldChg chg="add">
        <pc:chgData name="Wishnu Kusumo Agung E" userId="986c1881-8e1a-4886-afd0-326505f7cbd9" providerId="ADAL" clId="{4D390CDC-1294-497D-AB24-DA3A567E5FD5}" dt="2023-10-03T11:33:24.277" v="1341"/>
        <pc:sldMkLst>
          <pc:docMk/>
          <pc:sldMk cId="3410758427" sldId="352"/>
        </pc:sldMkLst>
      </pc:sldChg>
      <pc:sldChg chg="add">
        <pc:chgData name="Wishnu Kusumo Agung E" userId="986c1881-8e1a-4886-afd0-326505f7cbd9" providerId="ADAL" clId="{4D390CDC-1294-497D-AB24-DA3A567E5FD5}" dt="2023-10-03T11:33:24.277" v="1341"/>
        <pc:sldMkLst>
          <pc:docMk/>
          <pc:sldMk cId="95566405" sldId="353"/>
        </pc:sldMkLst>
      </pc:sldChg>
      <pc:sldChg chg="del modTransition">
        <pc:chgData name="Wishnu Kusumo Agung E" userId="986c1881-8e1a-4886-afd0-326505f7cbd9" providerId="ADAL" clId="{4D390CDC-1294-497D-AB24-DA3A567E5FD5}" dt="2023-10-03T11:33:13.841" v="1338" actId="2696"/>
        <pc:sldMkLst>
          <pc:docMk/>
          <pc:sldMk cId="144965241" sldId="353"/>
        </pc:sldMkLst>
      </pc:sldChg>
      <pc:sldChg chg="add del">
        <pc:chgData name="Wishnu Kusumo Agung E" userId="986c1881-8e1a-4886-afd0-326505f7cbd9" providerId="ADAL" clId="{4D390CDC-1294-497D-AB24-DA3A567E5FD5}" dt="2023-10-03T11:33:19.290" v="1340"/>
        <pc:sldMkLst>
          <pc:docMk/>
          <pc:sldMk cId="2659886887" sldId="353"/>
        </pc:sldMkLst>
      </pc:sldChg>
      <pc:sldChg chg="add del">
        <pc:chgData name="Wishnu Kusumo Agung E" userId="986c1881-8e1a-4886-afd0-326505f7cbd9" providerId="ADAL" clId="{4D390CDC-1294-497D-AB24-DA3A567E5FD5}" dt="2023-10-03T11:33:19.290" v="1340"/>
        <pc:sldMkLst>
          <pc:docMk/>
          <pc:sldMk cId="1152515092" sldId="354"/>
        </pc:sldMkLst>
      </pc:sldChg>
      <pc:sldChg chg="del modTransition">
        <pc:chgData name="Wishnu Kusumo Agung E" userId="986c1881-8e1a-4886-afd0-326505f7cbd9" providerId="ADAL" clId="{4D390CDC-1294-497D-AB24-DA3A567E5FD5}" dt="2023-10-03T11:33:13.841" v="1338" actId="2696"/>
        <pc:sldMkLst>
          <pc:docMk/>
          <pc:sldMk cId="1430000906" sldId="354"/>
        </pc:sldMkLst>
      </pc:sldChg>
      <pc:sldChg chg="add">
        <pc:chgData name="Wishnu Kusumo Agung E" userId="986c1881-8e1a-4886-afd0-326505f7cbd9" providerId="ADAL" clId="{4D390CDC-1294-497D-AB24-DA3A567E5FD5}" dt="2023-10-03T11:33:24.277" v="1341"/>
        <pc:sldMkLst>
          <pc:docMk/>
          <pc:sldMk cId="3512821840" sldId="354"/>
        </pc:sldMkLst>
      </pc:sldChg>
      <pc:sldChg chg="del modTransition">
        <pc:chgData name="Wishnu Kusumo Agung E" userId="986c1881-8e1a-4886-afd0-326505f7cbd9" providerId="ADAL" clId="{4D390CDC-1294-497D-AB24-DA3A567E5FD5}" dt="2023-10-03T11:33:13.841" v="1338" actId="2696"/>
        <pc:sldMkLst>
          <pc:docMk/>
          <pc:sldMk cId="1910155679" sldId="355"/>
        </pc:sldMkLst>
      </pc:sldChg>
      <pc:sldChg chg="add del">
        <pc:chgData name="Wishnu Kusumo Agung E" userId="986c1881-8e1a-4886-afd0-326505f7cbd9" providerId="ADAL" clId="{4D390CDC-1294-497D-AB24-DA3A567E5FD5}" dt="2023-10-03T11:33:19.290" v="1340"/>
        <pc:sldMkLst>
          <pc:docMk/>
          <pc:sldMk cId="2328400145" sldId="355"/>
        </pc:sldMkLst>
      </pc:sldChg>
      <pc:sldChg chg="add">
        <pc:chgData name="Wishnu Kusumo Agung E" userId="986c1881-8e1a-4886-afd0-326505f7cbd9" providerId="ADAL" clId="{4D390CDC-1294-497D-AB24-DA3A567E5FD5}" dt="2023-10-03T11:33:24.277" v="1341"/>
        <pc:sldMkLst>
          <pc:docMk/>
          <pc:sldMk cId="3300778779" sldId="355"/>
        </pc:sldMkLst>
      </pc:sldChg>
      <pc:sldChg chg="addSp delSp modSp del mod modTransition">
        <pc:chgData name="Wishnu Kusumo Agung E" userId="986c1881-8e1a-4886-afd0-326505f7cbd9" providerId="ADAL" clId="{4D390CDC-1294-497D-AB24-DA3A567E5FD5}" dt="2023-10-03T11:33:13.841" v="1338" actId="2696"/>
        <pc:sldMkLst>
          <pc:docMk/>
          <pc:sldMk cId="710815582" sldId="356"/>
        </pc:sldMkLst>
        <pc:spChg chg="del mod">
          <ac:chgData name="Wishnu Kusumo Agung E" userId="986c1881-8e1a-4886-afd0-326505f7cbd9" providerId="ADAL" clId="{4D390CDC-1294-497D-AB24-DA3A567E5FD5}" dt="2023-10-01T09:23:57.193" v="1031" actId="478"/>
          <ac:spMkLst>
            <pc:docMk/>
            <pc:sldMk cId="710815582" sldId="356"/>
            <ac:spMk id="3" creationId="{733EB01B-3E41-E595-118E-65C772387D0E}"/>
          </ac:spMkLst>
        </pc:spChg>
        <pc:spChg chg="del">
          <ac:chgData name="Wishnu Kusumo Agung E" userId="986c1881-8e1a-4886-afd0-326505f7cbd9" providerId="ADAL" clId="{4D390CDC-1294-497D-AB24-DA3A567E5FD5}" dt="2023-10-01T09:23:57.193" v="1031" actId="478"/>
          <ac:spMkLst>
            <pc:docMk/>
            <pc:sldMk cId="710815582" sldId="356"/>
            <ac:spMk id="4" creationId="{006D6004-D8E7-694F-BFB7-59FFFB9E8AD4}"/>
          </ac:spMkLst>
        </pc:spChg>
        <pc:spChg chg="del">
          <ac:chgData name="Wishnu Kusumo Agung E" userId="986c1881-8e1a-4886-afd0-326505f7cbd9" providerId="ADAL" clId="{4D390CDC-1294-497D-AB24-DA3A567E5FD5}" dt="2023-10-01T09:23:57.193" v="1031" actId="478"/>
          <ac:spMkLst>
            <pc:docMk/>
            <pc:sldMk cId="710815582" sldId="356"/>
            <ac:spMk id="6" creationId="{714EE286-BD5B-2EF2-E4CD-700CAD66E0BC}"/>
          </ac:spMkLst>
        </pc:spChg>
        <pc:spChg chg="del">
          <ac:chgData name="Wishnu Kusumo Agung E" userId="986c1881-8e1a-4886-afd0-326505f7cbd9" providerId="ADAL" clId="{4D390CDC-1294-497D-AB24-DA3A567E5FD5}" dt="2023-10-01T09:23:57.193" v="1031" actId="478"/>
          <ac:spMkLst>
            <pc:docMk/>
            <pc:sldMk cId="710815582" sldId="356"/>
            <ac:spMk id="7" creationId="{408DF3D6-9411-1CA0-53E3-D5D71F46A062}"/>
          </ac:spMkLst>
        </pc:spChg>
        <pc:spChg chg="add del">
          <ac:chgData name="Wishnu Kusumo Agung E" userId="986c1881-8e1a-4886-afd0-326505f7cbd9" providerId="ADAL" clId="{4D390CDC-1294-497D-AB24-DA3A567E5FD5}" dt="2023-10-01T09:27:44.768" v="1033" actId="22"/>
          <ac:spMkLst>
            <pc:docMk/>
            <pc:sldMk cId="710815582" sldId="356"/>
            <ac:spMk id="9" creationId="{613CF871-E188-65BA-1739-A1265BD10490}"/>
          </ac:spMkLst>
        </pc:spChg>
        <pc:spChg chg="add del">
          <ac:chgData name="Wishnu Kusumo Agung E" userId="986c1881-8e1a-4886-afd0-326505f7cbd9" providerId="ADAL" clId="{4D390CDC-1294-497D-AB24-DA3A567E5FD5}" dt="2023-10-01T09:28:11.403" v="1035" actId="22"/>
          <ac:spMkLst>
            <pc:docMk/>
            <pc:sldMk cId="710815582" sldId="356"/>
            <ac:spMk id="11" creationId="{4060E5D9-3338-39E0-8DFF-65774A3D146B}"/>
          </ac:spMkLst>
        </pc:spChg>
        <pc:spChg chg="add del mod">
          <ac:chgData name="Wishnu Kusumo Agung E" userId="986c1881-8e1a-4886-afd0-326505f7cbd9" providerId="ADAL" clId="{4D390CDC-1294-497D-AB24-DA3A567E5FD5}" dt="2023-10-01T09:47:59.261" v="1046" actId="478"/>
          <ac:spMkLst>
            <pc:docMk/>
            <pc:sldMk cId="710815582" sldId="356"/>
            <ac:spMk id="13" creationId="{9631C0B1-5C8A-EC6C-4C89-B3226243C814}"/>
          </ac:spMkLst>
        </pc:spChg>
        <pc:spChg chg="add del mod">
          <ac:chgData name="Wishnu Kusumo Agung E" userId="986c1881-8e1a-4886-afd0-326505f7cbd9" providerId="ADAL" clId="{4D390CDC-1294-497D-AB24-DA3A567E5FD5}" dt="2023-10-01T09:49:47.291" v="1074" actId="21"/>
          <ac:spMkLst>
            <pc:docMk/>
            <pc:sldMk cId="710815582" sldId="356"/>
            <ac:spMk id="17" creationId="{80907FD1-7646-165B-43E1-3A897E4C4B0F}"/>
          </ac:spMkLst>
        </pc:spChg>
        <pc:picChg chg="del">
          <ac:chgData name="Wishnu Kusumo Agung E" userId="986c1881-8e1a-4886-afd0-326505f7cbd9" providerId="ADAL" clId="{4D390CDC-1294-497D-AB24-DA3A567E5FD5}" dt="2023-10-01T09:47:53.266" v="1043" actId="478"/>
          <ac:picMkLst>
            <pc:docMk/>
            <pc:sldMk cId="710815582" sldId="356"/>
            <ac:picMk id="5" creationId="{50811308-4B20-924F-A32E-F04930DA99A2}"/>
          </ac:picMkLst>
        </pc:picChg>
        <pc:picChg chg="add mod">
          <ac:chgData name="Wishnu Kusumo Agung E" userId="986c1881-8e1a-4886-afd0-326505f7cbd9" providerId="ADAL" clId="{4D390CDC-1294-497D-AB24-DA3A567E5FD5}" dt="2023-10-01T09:48:08.580" v="1048" actId="208"/>
          <ac:picMkLst>
            <pc:docMk/>
            <pc:sldMk cId="710815582" sldId="356"/>
            <ac:picMk id="15" creationId="{E9B9D7CF-E853-36C9-2B23-B3F743666A6E}"/>
          </ac:picMkLst>
        </pc:picChg>
      </pc:sldChg>
      <pc:sldChg chg="add">
        <pc:chgData name="Wishnu Kusumo Agung E" userId="986c1881-8e1a-4886-afd0-326505f7cbd9" providerId="ADAL" clId="{4D390CDC-1294-497D-AB24-DA3A567E5FD5}" dt="2023-10-03T11:33:24.277" v="1341"/>
        <pc:sldMkLst>
          <pc:docMk/>
          <pc:sldMk cId="2452866158" sldId="356"/>
        </pc:sldMkLst>
      </pc:sldChg>
      <pc:sldChg chg="add del">
        <pc:chgData name="Wishnu Kusumo Agung E" userId="986c1881-8e1a-4886-afd0-326505f7cbd9" providerId="ADAL" clId="{4D390CDC-1294-497D-AB24-DA3A567E5FD5}" dt="2023-10-03T11:33:19.290" v="1340"/>
        <pc:sldMkLst>
          <pc:docMk/>
          <pc:sldMk cId="4201671944" sldId="356"/>
        </pc:sldMkLst>
      </pc:sldChg>
      <pc:sldChg chg="add">
        <pc:chgData name="Wishnu Kusumo Agung E" userId="986c1881-8e1a-4886-afd0-326505f7cbd9" providerId="ADAL" clId="{4D390CDC-1294-497D-AB24-DA3A567E5FD5}" dt="2023-10-03T11:33:24.277" v="1341"/>
        <pc:sldMkLst>
          <pc:docMk/>
          <pc:sldMk cId="289413886" sldId="357"/>
        </pc:sldMkLst>
      </pc:sldChg>
      <pc:sldChg chg="modSp del mod modTransition">
        <pc:chgData name="Wishnu Kusumo Agung E" userId="986c1881-8e1a-4886-afd0-326505f7cbd9" providerId="ADAL" clId="{4D390CDC-1294-497D-AB24-DA3A567E5FD5}" dt="2023-10-03T11:33:13.841" v="1338" actId="2696"/>
        <pc:sldMkLst>
          <pc:docMk/>
          <pc:sldMk cId="2968150371" sldId="357"/>
        </pc:sldMkLst>
        <pc:spChg chg="mod">
          <ac:chgData name="Wishnu Kusumo Agung E" userId="986c1881-8e1a-4886-afd0-326505f7cbd9" providerId="ADAL" clId="{4D390CDC-1294-497D-AB24-DA3A567E5FD5}" dt="2023-10-01T09:51:05.510" v="1087" actId="14100"/>
          <ac:spMkLst>
            <pc:docMk/>
            <pc:sldMk cId="2968150371" sldId="357"/>
            <ac:spMk id="3" creationId="{63A3A142-AFA2-9CC4-99FB-1A548FC19A28}"/>
          </ac:spMkLst>
        </pc:spChg>
      </pc:sldChg>
      <pc:sldChg chg="add del">
        <pc:chgData name="Wishnu Kusumo Agung E" userId="986c1881-8e1a-4886-afd0-326505f7cbd9" providerId="ADAL" clId="{4D390CDC-1294-497D-AB24-DA3A567E5FD5}" dt="2023-10-03T11:33:19.290" v="1340"/>
        <pc:sldMkLst>
          <pc:docMk/>
          <pc:sldMk cId="3107798258" sldId="357"/>
        </pc:sldMkLst>
      </pc:sldChg>
      <pc:sldChg chg="del modTransition">
        <pc:chgData name="Wishnu Kusumo Agung E" userId="986c1881-8e1a-4886-afd0-326505f7cbd9" providerId="ADAL" clId="{4D390CDC-1294-497D-AB24-DA3A567E5FD5}" dt="2023-10-03T11:33:13.841" v="1338" actId="2696"/>
        <pc:sldMkLst>
          <pc:docMk/>
          <pc:sldMk cId="1211155192" sldId="358"/>
        </pc:sldMkLst>
      </pc:sldChg>
      <pc:sldChg chg="add del">
        <pc:chgData name="Wishnu Kusumo Agung E" userId="986c1881-8e1a-4886-afd0-326505f7cbd9" providerId="ADAL" clId="{4D390CDC-1294-497D-AB24-DA3A567E5FD5}" dt="2023-10-03T11:33:19.290" v="1340"/>
        <pc:sldMkLst>
          <pc:docMk/>
          <pc:sldMk cId="3219447553" sldId="358"/>
        </pc:sldMkLst>
      </pc:sldChg>
      <pc:sldChg chg="add">
        <pc:chgData name="Wishnu Kusumo Agung E" userId="986c1881-8e1a-4886-afd0-326505f7cbd9" providerId="ADAL" clId="{4D390CDC-1294-497D-AB24-DA3A567E5FD5}" dt="2023-10-03T11:33:24.277" v="1341"/>
        <pc:sldMkLst>
          <pc:docMk/>
          <pc:sldMk cId="3724673365" sldId="358"/>
        </pc:sldMkLst>
      </pc:sldChg>
      <pc:sldChg chg="add del">
        <pc:chgData name="Wishnu Kusumo Agung E" userId="986c1881-8e1a-4886-afd0-326505f7cbd9" providerId="ADAL" clId="{4D390CDC-1294-497D-AB24-DA3A567E5FD5}" dt="2023-10-03T11:33:19.290" v="1340"/>
        <pc:sldMkLst>
          <pc:docMk/>
          <pc:sldMk cId="956135368" sldId="359"/>
        </pc:sldMkLst>
      </pc:sldChg>
      <pc:sldChg chg="add">
        <pc:chgData name="Wishnu Kusumo Agung E" userId="986c1881-8e1a-4886-afd0-326505f7cbd9" providerId="ADAL" clId="{4D390CDC-1294-497D-AB24-DA3A567E5FD5}" dt="2023-10-03T11:33:24.277" v="1341"/>
        <pc:sldMkLst>
          <pc:docMk/>
          <pc:sldMk cId="2211591931" sldId="359"/>
        </pc:sldMkLst>
      </pc:sldChg>
      <pc:sldChg chg="del modTransition">
        <pc:chgData name="Wishnu Kusumo Agung E" userId="986c1881-8e1a-4886-afd0-326505f7cbd9" providerId="ADAL" clId="{4D390CDC-1294-497D-AB24-DA3A567E5FD5}" dt="2023-10-03T11:33:13.841" v="1338" actId="2696"/>
        <pc:sldMkLst>
          <pc:docMk/>
          <pc:sldMk cId="2893586875" sldId="359"/>
        </pc:sldMkLst>
      </pc:sldChg>
      <pc:sldChg chg="add del">
        <pc:chgData name="Wishnu Kusumo Agung E" userId="986c1881-8e1a-4886-afd0-326505f7cbd9" providerId="ADAL" clId="{4D390CDC-1294-497D-AB24-DA3A567E5FD5}" dt="2023-10-03T11:33:19.290" v="1340"/>
        <pc:sldMkLst>
          <pc:docMk/>
          <pc:sldMk cId="1466840208" sldId="360"/>
        </pc:sldMkLst>
      </pc:sldChg>
      <pc:sldChg chg="del modTransition">
        <pc:chgData name="Wishnu Kusumo Agung E" userId="986c1881-8e1a-4886-afd0-326505f7cbd9" providerId="ADAL" clId="{4D390CDC-1294-497D-AB24-DA3A567E5FD5}" dt="2023-10-03T11:33:13.841" v="1338" actId="2696"/>
        <pc:sldMkLst>
          <pc:docMk/>
          <pc:sldMk cId="1597484671" sldId="360"/>
        </pc:sldMkLst>
      </pc:sldChg>
      <pc:sldChg chg="add">
        <pc:chgData name="Wishnu Kusumo Agung E" userId="986c1881-8e1a-4886-afd0-326505f7cbd9" providerId="ADAL" clId="{4D390CDC-1294-497D-AB24-DA3A567E5FD5}" dt="2023-10-03T11:33:24.277" v="1341"/>
        <pc:sldMkLst>
          <pc:docMk/>
          <pc:sldMk cId="3101561624" sldId="360"/>
        </pc:sldMkLst>
      </pc:sldChg>
      <pc:sldChg chg="add">
        <pc:chgData name="Wishnu Kusumo Agung E" userId="986c1881-8e1a-4886-afd0-326505f7cbd9" providerId="ADAL" clId="{4D390CDC-1294-497D-AB24-DA3A567E5FD5}" dt="2023-10-03T11:33:24.277" v="1341"/>
        <pc:sldMkLst>
          <pc:docMk/>
          <pc:sldMk cId="279968604" sldId="361"/>
        </pc:sldMkLst>
      </pc:sldChg>
      <pc:sldChg chg="del modTransition">
        <pc:chgData name="Wishnu Kusumo Agung E" userId="986c1881-8e1a-4886-afd0-326505f7cbd9" providerId="ADAL" clId="{4D390CDC-1294-497D-AB24-DA3A567E5FD5}" dt="2023-10-03T11:33:13.841" v="1338" actId="2696"/>
        <pc:sldMkLst>
          <pc:docMk/>
          <pc:sldMk cId="3228935235" sldId="361"/>
        </pc:sldMkLst>
      </pc:sldChg>
      <pc:sldChg chg="add del">
        <pc:chgData name="Wishnu Kusumo Agung E" userId="986c1881-8e1a-4886-afd0-326505f7cbd9" providerId="ADAL" clId="{4D390CDC-1294-497D-AB24-DA3A567E5FD5}" dt="2023-10-03T11:33:19.290" v="1340"/>
        <pc:sldMkLst>
          <pc:docMk/>
          <pc:sldMk cId="3717769933" sldId="361"/>
        </pc:sldMkLst>
      </pc:sldChg>
      <pc:sldChg chg="add">
        <pc:chgData name="Wishnu Kusumo Agung E" userId="986c1881-8e1a-4886-afd0-326505f7cbd9" providerId="ADAL" clId="{4D390CDC-1294-497D-AB24-DA3A567E5FD5}" dt="2023-10-03T11:33:24.277" v="1341"/>
        <pc:sldMkLst>
          <pc:docMk/>
          <pc:sldMk cId="892893822" sldId="362"/>
        </pc:sldMkLst>
      </pc:sldChg>
      <pc:sldChg chg="del modTransition">
        <pc:chgData name="Wishnu Kusumo Agung E" userId="986c1881-8e1a-4886-afd0-326505f7cbd9" providerId="ADAL" clId="{4D390CDC-1294-497D-AB24-DA3A567E5FD5}" dt="2023-10-03T11:33:13.841" v="1338" actId="2696"/>
        <pc:sldMkLst>
          <pc:docMk/>
          <pc:sldMk cId="1253121866" sldId="362"/>
        </pc:sldMkLst>
      </pc:sldChg>
      <pc:sldChg chg="add del">
        <pc:chgData name="Wishnu Kusumo Agung E" userId="986c1881-8e1a-4886-afd0-326505f7cbd9" providerId="ADAL" clId="{4D390CDC-1294-497D-AB24-DA3A567E5FD5}" dt="2023-10-03T11:33:19.290" v="1340"/>
        <pc:sldMkLst>
          <pc:docMk/>
          <pc:sldMk cId="3865273368" sldId="362"/>
        </pc:sldMkLst>
      </pc:sldChg>
      <pc:sldChg chg="del modTransition modNotesTx">
        <pc:chgData name="Wishnu Kusumo Agung E" userId="986c1881-8e1a-4886-afd0-326505f7cbd9" providerId="ADAL" clId="{4D390CDC-1294-497D-AB24-DA3A567E5FD5}" dt="2023-10-03T11:33:13.841" v="1338" actId="2696"/>
        <pc:sldMkLst>
          <pc:docMk/>
          <pc:sldMk cId="377254451" sldId="363"/>
        </pc:sldMkLst>
      </pc:sldChg>
      <pc:sldChg chg="add">
        <pc:chgData name="Wishnu Kusumo Agung E" userId="986c1881-8e1a-4886-afd0-326505f7cbd9" providerId="ADAL" clId="{4D390CDC-1294-497D-AB24-DA3A567E5FD5}" dt="2023-10-03T11:33:24.277" v="1341"/>
        <pc:sldMkLst>
          <pc:docMk/>
          <pc:sldMk cId="1232266054" sldId="363"/>
        </pc:sldMkLst>
      </pc:sldChg>
      <pc:sldChg chg="add del">
        <pc:chgData name="Wishnu Kusumo Agung E" userId="986c1881-8e1a-4886-afd0-326505f7cbd9" providerId="ADAL" clId="{4D390CDC-1294-497D-AB24-DA3A567E5FD5}" dt="2023-10-03T11:33:19.290" v="1340"/>
        <pc:sldMkLst>
          <pc:docMk/>
          <pc:sldMk cId="1416785015" sldId="363"/>
        </pc:sldMkLst>
      </pc:sldChg>
      <pc:sldChg chg="del modTransition">
        <pc:chgData name="Wishnu Kusumo Agung E" userId="986c1881-8e1a-4886-afd0-326505f7cbd9" providerId="ADAL" clId="{4D390CDC-1294-497D-AB24-DA3A567E5FD5}" dt="2023-10-03T11:33:13.841" v="1338" actId="2696"/>
        <pc:sldMkLst>
          <pc:docMk/>
          <pc:sldMk cId="1125446578" sldId="364"/>
        </pc:sldMkLst>
      </pc:sldChg>
      <pc:sldChg chg="add del">
        <pc:chgData name="Wishnu Kusumo Agung E" userId="986c1881-8e1a-4886-afd0-326505f7cbd9" providerId="ADAL" clId="{4D390CDC-1294-497D-AB24-DA3A567E5FD5}" dt="2023-10-03T11:33:19.290" v="1340"/>
        <pc:sldMkLst>
          <pc:docMk/>
          <pc:sldMk cId="1996117652" sldId="364"/>
        </pc:sldMkLst>
      </pc:sldChg>
      <pc:sldChg chg="add">
        <pc:chgData name="Wishnu Kusumo Agung E" userId="986c1881-8e1a-4886-afd0-326505f7cbd9" providerId="ADAL" clId="{4D390CDC-1294-497D-AB24-DA3A567E5FD5}" dt="2023-10-03T11:33:24.277" v="1341"/>
        <pc:sldMkLst>
          <pc:docMk/>
          <pc:sldMk cId="3537536791" sldId="364"/>
        </pc:sldMkLst>
      </pc:sldChg>
      <pc:sldChg chg="modSp mod modTransition">
        <pc:chgData name="Wishnu Kusumo Agung E" userId="986c1881-8e1a-4886-afd0-326505f7cbd9" providerId="ADAL" clId="{4D390CDC-1294-497D-AB24-DA3A567E5FD5}" dt="2023-09-29T08:36:11.961" v="737" actId="14100"/>
        <pc:sldMkLst>
          <pc:docMk/>
          <pc:sldMk cId="3674686969" sldId="365"/>
        </pc:sldMkLst>
        <pc:spChg chg="mod">
          <ac:chgData name="Wishnu Kusumo Agung E" userId="986c1881-8e1a-4886-afd0-326505f7cbd9" providerId="ADAL" clId="{4D390CDC-1294-497D-AB24-DA3A567E5FD5}" dt="2023-09-29T08:36:11.961" v="737" actId="14100"/>
          <ac:spMkLst>
            <pc:docMk/>
            <pc:sldMk cId="3674686969" sldId="365"/>
            <ac:spMk id="2" creationId="{654CE042-680D-9EE6-AD13-EB2409FC12B9}"/>
          </ac:spMkLst>
        </pc:spChg>
      </pc:sldChg>
      <pc:sldChg chg="modSp mod modTransition">
        <pc:chgData name="Wishnu Kusumo Agung E" userId="986c1881-8e1a-4886-afd0-326505f7cbd9" providerId="ADAL" clId="{4D390CDC-1294-497D-AB24-DA3A567E5FD5}" dt="2023-09-29T08:35:31.085" v="731" actId="403"/>
        <pc:sldMkLst>
          <pc:docMk/>
          <pc:sldMk cId="3029334471" sldId="366"/>
        </pc:sldMkLst>
        <pc:spChg chg="mod">
          <ac:chgData name="Wishnu Kusumo Agung E" userId="986c1881-8e1a-4886-afd0-326505f7cbd9" providerId="ADAL" clId="{4D390CDC-1294-497D-AB24-DA3A567E5FD5}" dt="2023-09-29T08:35:31.085" v="731" actId="403"/>
          <ac:spMkLst>
            <pc:docMk/>
            <pc:sldMk cId="3029334471" sldId="366"/>
            <ac:spMk id="2" creationId="{59BAED5E-735E-1B2E-2B38-CCBD92D7B73E}"/>
          </ac:spMkLst>
        </pc:spChg>
      </pc:sldChg>
      <pc:sldChg chg="modSp mod modTransition">
        <pc:chgData name="Wishnu Kusumo Agung E" userId="986c1881-8e1a-4886-afd0-326505f7cbd9" providerId="ADAL" clId="{4D390CDC-1294-497D-AB24-DA3A567E5FD5}" dt="2023-10-01T09:45:36.203" v="1041" actId="20577"/>
        <pc:sldMkLst>
          <pc:docMk/>
          <pc:sldMk cId="3779835645" sldId="367"/>
        </pc:sldMkLst>
        <pc:spChg chg="mod">
          <ac:chgData name="Wishnu Kusumo Agung E" userId="986c1881-8e1a-4886-afd0-326505f7cbd9" providerId="ADAL" clId="{4D390CDC-1294-497D-AB24-DA3A567E5FD5}" dt="2023-10-01T09:45:36.203" v="1041" actId="20577"/>
          <ac:spMkLst>
            <pc:docMk/>
            <pc:sldMk cId="3779835645" sldId="367"/>
            <ac:spMk id="5" creationId="{C5F66161-D783-2A47-B215-CB050220E5BB}"/>
          </ac:spMkLst>
        </pc:spChg>
      </pc:sldChg>
      <pc:sldChg chg="modSp mod modTransition modNotes modNotesTx">
        <pc:chgData name="Wishnu Kusumo Agung E" userId="986c1881-8e1a-4886-afd0-326505f7cbd9" providerId="ADAL" clId="{4D390CDC-1294-497D-AB24-DA3A567E5FD5}" dt="2023-09-29T07:17:30.913" v="728" actId="1076"/>
        <pc:sldMkLst>
          <pc:docMk/>
          <pc:sldMk cId="772443301" sldId="368"/>
        </pc:sldMkLst>
        <pc:spChg chg="mod">
          <ac:chgData name="Wishnu Kusumo Agung E" userId="986c1881-8e1a-4886-afd0-326505f7cbd9" providerId="ADAL" clId="{4D390CDC-1294-497D-AB24-DA3A567E5FD5}" dt="2023-09-29T07:17:30.913" v="728" actId="1076"/>
          <ac:spMkLst>
            <pc:docMk/>
            <pc:sldMk cId="772443301" sldId="368"/>
            <ac:spMk id="3" creationId="{27EA0EB9-8959-3AB5-FB21-807D75610632}"/>
          </ac:spMkLst>
        </pc:spChg>
        <pc:picChg chg="mod">
          <ac:chgData name="Wishnu Kusumo Agung E" userId="986c1881-8e1a-4886-afd0-326505f7cbd9" providerId="ADAL" clId="{4D390CDC-1294-497D-AB24-DA3A567E5FD5}" dt="2023-09-29T07:17:30.913" v="728" actId="1076"/>
          <ac:picMkLst>
            <pc:docMk/>
            <pc:sldMk cId="772443301" sldId="368"/>
            <ac:picMk id="6" creationId="{489B5B48-E929-C3D7-161A-4693F43D9C6E}"/>
          </ac:picMkLst>
        </pc:picChg>
      </pc:sldChg>
      <pc:sldChg chg="modTransition">
        <pc:chgData name="Wishnu Kusumo Agung E" userId="986c1881-8e1a-4886-afd0-326505f7cbd9" providerId="ADAL" clId="{4D390CDC-1294-497D-AB24-DA3A567E5FD5}" dt="2023-09-28T10:08:39.435" v="40"/>
        <pc:sldMkLst>
          <pc:docMk/>
          <pc:sldMk cId="3959836461" sldId="369"/>
        </pc:sldMkLst>
      </pc:sldChg>
      <pc:sldChg chg="add">
        <pc:chgData name="Wishnu Kusumo Agung E" userId="986c1881-8e1a-4886-afd0-326505f7cbd9" providerId="ADAL" clId="{4D390CDC-1294-497D-AB24-DA3A567E5FD5}" dt="2023-09-28T13:53:57.132" v="158"/>
        <pc:sldMkLst>
          <pc:docMk/>
          <pc:sldMk cId="3322918433" sldId="370"/>
        </pc:sldMkLst>
      </pc:sldChg>
      <pc:sldChg chg="del modTransition">
        <pc:chgData name="Wishnu Kusumo Agung E" userId="986c1881-8e1a-4886-afd0-326505f7cbd9" providerId="ADAL" clId="{4D390CDC-1294-497D-AB24-DA3A567E5FD5}" dt="2023-09-28T13:53:54.489" v="157" actId="2696"/>
        <pc:sldMkLst>
          <pc:docMk/>
          <pc:sldMk cId="3947622338" sldId="370"/>
        </pc:sldMkLst>
      </pc:sldChg>
      <pc:sldChg chg="delSp modSp mod ord modTransition">
        <pc:chgData name="Wishnu Kusumo Agung E" userId="986c1881-8e1a-4886-afd0-326505f7cbd9" providerId="ADAL" clId="{4D390CDC-1294-497D-AB24-DA3A567E5FD5}" dt="2023-09-30T05:36:15.976" v="874" actId="27636"/>
        <pc:sldMkLst>
          <pc:docMk/>
          <pc:sldMk cId="3509554533" sldId="371"/>
        </pc:sldMkLst>
        <pc:spChg chg="mod">
          <ac:chgData name="Wishnu Kusumo Agung E" userId="986c1881-8e1a-4886-afd0-326505f7cbd9" providerId="ADAL" clId="{4D390CDC-1294-497D-AB24-DA3A567E5FD5}" dt="2023-09-30T05:36:15.976" v="874" actId="27636"/>
          <ac:spMkLst>
            <pc:docMk/>
            <pc:sldMk cId="3509554533" sldId="371"/>
            <ac:spMk id="3" creationId="{111293D1-E8B0-7F52-AD7E-EF26DFC55DC7}"/>
          </ac:spMkLst>
        </pc:spChg>
        <pc:spChg chg="del">
          <ac:chgData name="Wishnu Kusumo Agung E" userId="986c1881-8e1a-4886-afd0-326505f7cbd9" providerId="ADAL" clId="{4D390CDC-1294-497D-AB24-DA3A567E5FD5}" dt="2023-09-29T09:03:21.210" v="770" actId="478"/>
          <ac:spMkLst>
            <pc:docMk/>
            <pc:sldMk cId="3509554533" sldId="371"/>
            <ac:spMk id="5" creationId="{A51A34A6-2F28-61EF-3A9F-E2B12CF4F0E3}"/>
          </ac:spMkLst>
        </pc:spChg>
      </pc:sldChg>
      <pc:sldChg chg="modSp del mod modTransition">
        <pc:chgData name="Wishnu Kusumo Agung E" userId="986c1881-8e1a-4886-afd0-326505f7cbd9" providerId="ADAL" clId="{4D390CDC-1294-497D-AB24-DA3A567E5FD5}" dt="2023-10-03T11:30:14.301" v="1289" actId="47"/>
        <pc:sldMkLst>
          <pc:docMk/>
          <pc:sldMk cId="3409826129" sldId="372"/>
        </pc:sldMkLst>
        <pc:spChg chg="mod">
          <ac:chgData name="Wishnu Kusumo Agung E" userId="986c1881-8e1a-4886-afd0-326505f7cbd9" providerId="ADAL" clId="{4D390CDC-1294-497D-AB24-DA3A567E5FD5}" dt="2023-10-01T09:21:57.282" v="1018" actId="5793"/>
          <ac:spMkLst>
            <pc:docMk/>
            <pc:sldMk cId="3409826129" sldId="372"/>
            <ac:spMk id="2" creationId="{4ABA8B9B-2848-CE63-7AA3-4579821BD7F4}"/>
          </ac:spMkLst>
        </pc:spChg>
        <pc:spChg chg="mod">
          <ac:chgData name="Wishnu Kusumo Agung E" userId="986c1881-8e1a-4886-afd0-326505f7cbd9" providerId="ADAL" clId="{4D390CDC-1294-497D-AB24-DA3A567E5FD5}" dt="2023-09-28T10:08:02.912" v="21" actId="20577"/>
          <ac:spMkLst>
            <pc:docMk/>
            <pc:sldMk cId="3409826129" sldId="372"/>
            <ac:spMk id="3" creationId="{B0F2123B-C137-9937-49FF-0158ADFAB9A5}"/>
          </ac:spMkLst>
        </pc:spChg>
        <pc:spChg chg="mod">
          <ac:chgData name="Wishnu Kusumo Agung E" userId="986c1881-8e1a-4886-afd0-326505f7cbd9" providerId="ADAL" clId="{4D390CDC-1294-497D-AB24-DA3A567E5FD5}" dt="2023-09-28T10:08:19.963" v="39" actId="27636"/>
          <ac:spMkLst>
            <pc:docMk/>
            <pc:sldMk cId="3409826129" sldId="372"/>
            <ac:spMk id="7" creationId="{B435FAC1-53AB-6C96-F913-522449743C88}"/>
          </ac:spMkLst>
        </pc:spChg>
      </pc:sldChg>
      <pc:sldChg chg="modTransition">
        <pc:chgData name="Wishnu Kusumo Agung E" userId="986c1881-8e1a-4886-afd0-326505f7cbd9" providerId="ADAL" clId="{4D390CDC-1294-497D-AB24-DA3A567E5FD5}" dt="2023-09-28T10:08:39.435" v="40"/>
        <pc:sldMkLst>
          <pc:docMk/>
          <pc:sldMk cId="3324459186" sldId="373"/>
        </pc:sldMkLst>
      </pc:sldChg>
      <pc:sldChg chg="modTransition">
        <pc:chgData name="Wishnu Kusumo Agung E" userId="986c1881-8e1a-4886-afd0-326505f7cbd9" providerId="ADAL" clId="{4D390CDC-1294-497D-AB24-DA3A567E5FD5}" dt="2023-09-28T10:08:39.435" v="40"/>
        <pc:sldMkLst>
          <pc:docMk/>
          <pc:sldMk cId="2538430874" sldId="374"/>
        </pc:sldMkLst>
      </pc:sldChg>
      <pc:sldChg chg="addSp delSp modSp mod modTransition">
        <pc:chgData name="Wishnu Kusumo Agung E" userId="986c1881-8e1a-4886-afd0-326505f7cbd9" providerId="ADAL" clId="{4D390CDC-1294-497D-AB24-DA3A567E5FD5}" dt="2023-09-29T06:57:42.431" v="725" actId="13822"/>
        <pc:sldMkLst>
          <pc:docMk/>
          <pc:sldMk cId="203986443" sldId="375"/>
        </pc:sldMkLst>
        <pc:spChg chg="del">
          <ac:chgData name="Wishnu Kusumo Agung E" userId="986c1881-8e1a-4886-afd0-326505f7cbd9" providerId="ADAL" clId="{4D390CDC-1294-497D-AB24-DA3A567E5FD5}" dt="2023-09-28T14:15:50.449" v="313" actId="478"/>
          <ac:spMkLst>
            <pc:docMk/>
            <pc:sldMk cId="203986443" sldId="375"/>
            <ac:spMk id="3" creationId="{BB8BAACC-3C63-03C1-14E0-F652D8823239}"/>
          </ac:spMkLst>
        </pc:spChg>
        <pc:spChg chg="mod">
          <ac:chgData name="Wishnu Kusumo Agung E" userId="986c1881-8e1a-4886-afd0-326505f7cbd9" providerId="ADAL" clId="{4D390CDC-1294-497D-AB24-DA3A567E5FD5}" dt="2023-09-28T14:33:07.784" v="322" actId="1076"/>
          <ac:spMkLst>
            <pc:docMk/>
            <pc:sldMk cId="203986443" sldId="375"/>
            <ac:spMk id="4" creationId="{198D2184-F536-CDB6-C36A-8B4206AC24D0}"/>
          </ac:spMkLst>
        </pc:spChg>
        <pc:spChg chg="del">
          <ac:chgData name="Wishnu Kusumo Agung E" userId="986c1881-8e1a-4886-afd0-326505f7cbd9" providerId="ADAL" clId="{4D390CDC-1294-497D-AB24-DA3A567E5FD5}" dt="2023-09-28T14:37:30.304" v="398" actId="478"/>
          <ac:spMkLst>
            <pc:docMk/>
            <pc:sldMk cId="203986443" sldId="375"/>
            <ac:spMk id="5" creationId="{39EC2F03-A92C-4720-842B-B71735DF7B0A}"/>
          </ac:spMkLst>
        </pc:spChg>
        <pc:spChg chg="add del mod">
          <ac:chgData name="Wishnu Kusumo Agung E" userId="986c1881-8e1a-4886-afd0-326505f7cbd9" providerId="ADAL" clId="{4D390CDC-1294-497D-AB24-DA3A567E5FD5}" dt="2023-09-28T14:15:53.844" v="314" actId="478"/>
          <ac:spMkLst>
            <pc:docMk/>
            <pc:sldMk cId="203986443" sldId="375"/>
            <ac:spMk id="6" creationId="{62A2BB13-3536-FF53-0ECC-A0953A39AF9F}"/>
          </ac:spMkLst>
        </pc:spChg>
        <pc:spChg chg="add del mod">
          <ac:chgData name="Wishnu Kusumo Agung E" userId="986c1881-8e1a-4886-afd0-326505f7cbd9" providerId="ADAL" clId="{4D390CDC-1294-497D-AB24-DA3A567E5FD5}" dt="2023-09-28T14:16:19.342" v="318" actId="478"/>
          <ac:spMkLst>
            <pc:docMk/>
            <pc:sldMk cId="203986443" sldId="375"/>
            <ac:spMk id="8" creationId="{8480756C-D3C0-8C79-420E-B9F9CD954789}"/>
          </ac:spMkLst>
        </pc:spChg>
        <pc:spChg chg="add mod">
          <ac:chgData name="Wishnu Kusumo Agung E" userId="986c1881-8e1a-4886-afd0-326505f7cbd9" providerId="ADAL" clId="{4D390CDC-1294-497D-AB24-DA3A567E5FD5}" dt="2023-09-28T14:34:50.106" v="353" actId="20577"/>
          <ac:spMkLst>
            <pc:docMk/>
            <pc:sldMk cId="203986443" sldId="375"/>
            <ac:spMk id="12" creationId="{90576767-4798-0521-9DF4-71D954CF91D3}"/>
          </ac:spMkLst>
        </pc:spChg>
        <pc:spChg chg="add mod">
          <ac:chgData name="Wishnu Kusumo Agung E" userId="986c1881-8e1a-4886-afd0-326505f7cbd9" providerId="ADAL" clId="{4D390CDC-1294-497D-AB24-DA3A567E5FD5}" dt="2023-09-29T06:57:28.126" v="721" actId="113"/>
          <ac:spMkLst>
            <pc:docMk/>
            <pc:sldMk cId="203986443" sldId="375"/>
            <ac:spMk id="13" creationId="{2A136F58-6BFD-6099-304D-8B4B1B0E3D95}"/>
          </ac:spMkLst>
        </pc:spChg>
        <pc:spChg chg="add mod">
          <ac:chgData name="Wishnu Kusumo Agung E" userId="986c1881-8e1a-4886-afd0-326505f7cbd9" providerId="ADAL" clId="{4D390CDC-1294-497D-AB24-DA3A567E5FD5}" dt="2023-09-29T06:57:26.495" v="720" actId="113"/>
          <ac:spMkLst>
            <pc:docMk/>
            <pc:sldMk cId="203986443" sldId="375"/>
            <ac:spMk id="14" creationId="{2276714E-B146-134C-8BE1-7F452ACF2638}"/>
          </ac:spMkLst>
        </pc:spChg>
        <pc:spChg chg="add del mod">
          <ac:chgData name="Wishnu Kusumo Agung E" userId="986c1881-8e1a-4886-afd0-326505f7cbd9" providerId="ADAL" clId="{4D390CDC-1294-497D-AB24-DA3A567E5FD5}" dt="2023-09-28T14:38:53.972" v="477"/>
          <ac:spMkLst>
            <pc:docMk/>
            <pc:sldMk cId="203986443" sldId="375"/>
            <ac:spMk id="15" creationId="{E017F5D4-C8A4-A11E-AE21-2F3438EC664C}"/>
          </ac:spMkLst>
        </pc:spChg>
        <pc:spChg chg="add mod">
          <ac:chgData name="Wishnu Kusumo Agung E" userId="986c1881-8e1a-4886-afd0-326505f7cbd9" providerId="ADAL" clId="{4D390CDC-1294-497D-AB24-DA3A567E5FD5}" dt="2023-09-28T14:40:39.325" v="575" actId="1076"/>
          <ac:spMkLst>
            <pc:docMk/>
            <pc:sldMk cId="203986443" sldId="375"/>
            <ac:spMk id="16" creationId="{DB7E2D31-9E32-5CF7-7AD5-4A5C7406A06D}"/>
          </ac:spMkLst>
        </pc:spChg>
        <pc:spChg chg="add mod">
          <ac:chgData name="Wishnu Kusumo Agung E" userId="986c1881-8e1a-4886-afd0-326505f7cbd9" providerId="ADAL" clId="{4D390CDC-1294-497D-AB24-DA3A567E5FD5}" dt="2023-09-28T14:42:34.811" v="706" actId="14100"/>
          <ac:spMkLst>
            <pc:docMk/>
            <pc:sldMk cId="203986443" sldId="375"/>
            <ac:spMk id="17" creationId="{745CC5A7-1D5E-8030-64A5-CADCA80222D8}"/>
          </ac:spMkLst>
        </pc:spChg>
        <pc:spChg chg="add">
          <ac:chgData name="Wishnu Kusumo Agung E" userId="986c1881-8e1a-4886-afd0-326505f7cbd9" providerId="ADAL" clId="{4D390CDC-1294-497D-AB24-DA3A567E5FD5}" dt="2023-09-28T14:43:04.380" v="711" actId="11529"/>
          <ac:spMkLst>
            <pc:docMk/>
            <pc:sldMk cId="203986443" sldId="375"/>
            <ac:spMk id="22" creationId="{9B2DA32F-FA7A-C8B1-9E60-2A77431CAEF7}"/>
          </ac:spMkLst>
        </pc:spChg>
        <pc:spChg chg="add del mod">
          <ac:chgData name="Wishnu Kusumo Agung E" userId="986c1881-8e1a-4886-afd0-326505f7cbd9" providerId="ADAL" clId="{4D390CDC-1294-497D-AB24-DA3A567E5FD5}" dt="2023-09-28T14:43:08.240" v="713"/>
          <ac:spMkLst>
            <pc:docMk/>
            <pc:sldMk cId="203986443" sldId="375"/>
            <ac:spMk id="23" creationId="{6F18E577-E40D-063B-BE3B-DCF464B1EE57}"/>
          </ac:spMkLst>
        </pc:spChg>
        <pc:spChg chg="add mod">
          <ac:chgData name="Wishnu Kusumo Agung E" userId="986c1881-8e1a-4886-afd0-326505f7cbd9" providerId="ADAL" clId="{4D390CDC-1294-497D-AB24-DA3A567E5FD5}" dt="2023-09-28T14:43:20.259" v="719" actId="13822"/>
          <ac:spMkLst>
            <pc:docMk/>
            <pc:sldMk cId="203986443" sldId="375"/>
            <ac:spMk id="24" creationId="{3D25B934-15DC-2BA4-AA90-5B8F2B6AC5C9}"/>
          </ac:spMkLst>
        </pc:spChg>
        <pc:picChg chg="add del mod">
          <ac:chgData name="Wishnu Kusumo Agung E" userId="986c1881-8e1a-4886-afd0-326505f7cbd9" providerId="ADAL" clId="{4D390CDC-1294-497D-AB24-DA3A567E5FD5}" dt="2023-09-28T14:33:56.598" v="326" actId="478"/>
          <ac:picMkLst>
            <pc:docMk/>
            <pc:sldMk cId="203986443" sldId="375"/>
            <ac:picMk id="10" creationId="{6E271F7C-58EE-5DA9-31AB-F7B08077F5A0}"/>
          </ac:picMkLst>
        </pc:picChg>
        <pc:picChg chg="add mod">
          <ac:chgData name="Wishnu Kusumo Agung E" userId="986c1881-8e1a-4886-afd0-326505f7cbd9" providerId="ADAL" clId="{4D390CDC-1294-497D-AB24-DA3A567E5FD5}" dt="2023-09-28T14:34:00.092" v="327" actId="1076"/>
          <ac:picMkLst>
            <pc:docMk/>
            <pc:sldMk cId="203986443" sldId="375"/>
            <ac:picMk id="11" creationId="{E589CA11-6D59-71CB-3433-5B7834302CDA}"/>
          </ac:picMkLst>
        </pc:picChg>
        <pc:cxnChg chg="add del mod">
          <ac:chgData name="Wishnu Kusumo Agung E" userId="986c1881-8e1a-4886-afd0-326505f7cbd9" providerId="ADAL" clId="{4D390CDC-1294-497D-AB24-DA3A567E5FD5}" dt="2023-09-28T14:42:55.407" v="709" actId="478"/>
          <ac:cxnSpMkLst>
            <pc:docMk/>
            <pc:sldMk cId="203986443" sldId="375"/>
            <ac:cxnSpMk id="19" creationId="{A7F2D99D-9038-6F6D-E7E3-992B106ABE91}"/>
          </ac:cxnSpMkLst>
        </pc:cxnChg>
        <pc:cxnChg chg="add del mod">
          <ac:chgData name="Wishnu Kusumo Agung E" userId="986c1881-8e1a-4886-afd0-326505f7cbd9" providerId="ADAL" clId="{4D390CDC-1294-497D-AB24-DA3A567E5FD5}" dt="2023-09-28T14:42:58.401" v="710" actId="478"/>
          <ac:cxnSpMkLst>
            <pc:docMk/>
            <pc:sldMk cId="203986443" sldId="375"/>
            <ac:cxnSpMk id="21" creationId="{ECD84D97-9BB1-8B59-CB41-B5023FD97D5A}"/>
          </ac:cxnSpMkLst>
        </pc:cxnChg>
        <pc:cxnChg chg="add mod">
          <ac:chgData name="Wishnu Kusumo Agung E" userId="986c1881-8e1a-4886-afd0-326505f7cbd9" providerId="ADAL" clId="{4D390CDC-1294-497D-AB24-DA3A567E5FD5}" dt="2023-09-29T06:57:42.431" v="725" actId="13822"/>
          <ac:cxnSpMkLst>
            <pc:docMk/>
            <pc:sldMk cId="203986443" sldId="375"/>
            <ac:cxnSpMk id="26" creationId="{F306B55C-61FA-D830-9409-8F04CB50F63C}"/>
          </ac:cxnSpMkLst>
        </pc:cxnChg>
      </pc:sldChg>
      <pc:sldChg chg="modSp del mod modTransition">
        <pc:chgData name="Wishnu Kusumo Agung E" userId="986c1881-8e1a-4886-afd0-326505f7cbd9" providerId="ADAL" clId="{4D390CDC-1294-497D-AB24-DA3A567E5FD5}" dt="2023-09-28T14:16:05.626" v="315" actId="47"/>
        <pc:sldMkLst>
          <pc:docMk/>
          <pc:sldMk cId="2467306576" sldId="376"/>
        </pc:sldMkLst>
        <pc:spChg chg="mod">
          <ac:chgData name="Wishnu Kusumo Agung E" userId="986c1881-8e1a-4886-afd0-326505f7cbd9" providerId="ADAL" clId="{4D390CDC-1294-497D-AB24-DA3A567E5FD5}" dt="2023-09-28T13:58:18.953" v="164" actId="20577"/>
          <ac:spMkLst>
            <pc:docMk/>
            <pc:sldMk cId="2467306576" sldId="376"/>
            <ac:spMk id="3" creationId="{78A1C9D2-504E-1B90-040D-33A2AC835D7D}"/>
          </ac:spMkLst>
        </pc:spChg>
        <pc:spChg chg="mod">
          <ac:chgData name="Wishnu Kusumo Agung E" userId="986c1881-8e1a-4886-afd0-326505f7cbd9" providerId="ADAL" clId="{4D390CDC-1294-497D-AB24-DA3A567E5FD5}" dt="2023-09-28T13:57:51.332" v="163" actId="1076"/>
          <ac:spMkLst>
            <pc:docMk/>
            <pc:sldMk cId="2467306576" sldId="376"/>
            <ac:spMk id="5" creationId="{453166B2-FAF2-0498-A914-AE458F2FB18E}"/>
          </ac:spMkLst>
        </pc:spChg>
      </pc:sldChg>
      <pc:sldChg chg="addSp modSp mod ord modTransition modNotesTx">
        <pc:chgData name="Wishnu Kusumo Agung E" userId="986c1881-8e1a-4886-afd0-326505f7cbd9" providerId="ADAL" clId="{4D390CDC-1294-497D-AB24-DA3A567E5FD5}" dt="2023-09-28T14:02:26.585" v="312" actId="20577"/>
        <pc:sldMkLst>
          <pc:docMk/>
          <pc:sldMk cId="2784041570" sldId="377"/>
        </pc:sldMkLst>
        <pc:spChg chg="mod">
          <ac:chgData name="Wishnu Kusumo Agung E" userId="986c1881-8e1a-4886-afd0-326505f7cbd9" providerId="ADAL" clId="{4D390CDC-1294-497D-AB24-DA3A567E5FD5}" dt="2023-09-28T13:58:57.625" v="172" actId="1076"/>
          <ac:spMkLst>
            <pc:docMk/>
            <pc:sldMk cId="2784041570" sldId="377"/>
            <ac:spMk id="2" creationId="{57A01324-2C62-862F-4B17-6A03CFB1C0DB}"/>
          </ac:spMkLst>
        </pc:spChg>
        <pc:spChg chg="mod">
          <ac:chgData name="Wishnu Kusumo Agung E" userId="986c1881-8e1a-4886-afd0-326505f7cbd9" providerId="ADAL" clId="{4D390CDC-1294-497D-AB24-DA3A567E5FD5}" dt="2023-09-28T13:58:29.966" v="165" actId="1076"/>
          <ac:spMkLst>
            <pc:docMk/>
            <pc:sldMk cId="2784041570" sldId="377"/>
            <ac:spMk id="4" creationId="{CBA5ABFE-AAB0-957C-521C-F1503AB8043E}"/>
          </ac:spMkLst>
        </pc:spChg>
        <pc:spChg chg="mod">
          <ac:chgData name="Wishnu Kusumo Agung E" userId="986c1881-8e1a-4886-afd0-326505f7cbd9" providerId="ADAL" clId="{4D390CDC-1294-497D-AB24-DA3A567E5FD5}" dt="2023-09-28T14:00:43.743" v="203" actId="1076"/>
          <ac:spMkLst>
            <pc:docMk/>
            <pc:sldMk cId="2784041570" sldId="377"/>
            <ac:spMk id="5" creationId="{6CF306DD-B143-4D66-29FF-8ADA4E94B7EF}"/>
          </ac:spMkLst>
        </pc:spChg>
        <pc:spChg chg="add mod">
          <ac:chgData name="Wishnu Kusumo Agung E" userId="986c1881-8e1a-4886-afd0-326505f7cbd9" providerId="ADAL" clId="{4D390CDC-1294-497D-AB24-DA3A567E5FD5}" dt="2023-09-28T14:01:09.423" v="216" actId="20577"/>
          <ac:spMkLst>
            <pc:docMk/>
            <pc:sldMk cId="2784041570" sldId="377"/>
            <ac:spMk id="6" creationId="{C6872DE0-11AC-BCAF-7323-44EBC47277DB}"/>
          </ac:spMkLst>
        </pc:spChg>
        <pc:spChg chg="add mod">
          <ac:chgData name="Wishnu Kusumo Agung E" userId="986c1881-8e1a-4886-afd0-326505f7cbd9" providerId="ADAL" clId="{4D390CDC-1294-497D-AB24-DA3A567E5FD5}" dt="2023-09-28T13:59:19.473" v="174" actId="207"/>
          <ac:spMkLst>
            <pc:docMk/>
            <pc:sldMk cId="2784041570" sldId="377"/>
            <ac:spMk id="7" creationId="{4500C725-9653-367E-5934-49EA8D6C1679}"/>
          </ac:spMkLst>
        </pc:spChg>
        <pc:spChg chg="add mod">
          <ac:chgData name="Wishnu Kusumo Agung E" userId="986c1881-8e1a-4886-afd0-326505f7cbd9" providerId="ADAL" clId="{4D390CDC-1294-497D-AB24-DA3A567E5FD5}" dt="2023-09-28T14:00:43.743" v="203" actId="1076"/>
          <ac:spMkLst>
            <pc:docMk/>
            <pc:sldMk cId="2784041570" sldId="377"/>
            <ac:spMk id="12" creationId="{36AA4803-6150-2CD5-4A2F-4D0A7E16A546}"/>
          </ac:spMkLst>
        </pc:spChg>
        <pc:spChg chg="add mod">
          <ac:chgData name="Wishnu Kusumo Agung E" userId="986c1881-8e1a-4886-afd0-326505f7cbd9" providerId="ADAL" clId="{4D390CDC-1294-497D-AB24-DA3A567E5FD5}" dt="2023-09-28T14:00:49.511" v="204" actId="1076"/>
          <ac:spMkLst>
            <pc:docMk/>
            <pc:sldMk cId="2784041570" sldId="377"/>
            <ac:spMk id="14" creationId="{E5DDA145-C5D3-E7F7-D82F-E6EEA82B6009}"/>
          </ac:spMkLst>
        </pc:spChg>
        <pc:spChg chg="add">
          <ac:chgData name="Wishnu Kusumo Agung E" userId="986c1881-8e1a-4886-afd0-326505f7cbd9" providerId="ADAL" clId="{4D390CDC-1294-497D-AB24-DA3A567E5FD5}" dt="2023-09-28T14:00:36.826" v="202" actId="11529"/>
          <ac:spMkLst>
            <pc:docMk/>
            <pc:sldMk cId="2784041570" sldId="377"/>
            <ac:spMk id="15" creationId="{130CBAE0-2B79-3B3D-A317-C0C3423E3F64}"/>
          </ac:spMkLst>
        </pc:spChg>
        <pc:picChg chg="add mod">
          <ac:chgData name="Wishnu Kusumo Agung E" userId="986c1881-8e1a-4886-afd0-326505f7cbd9" providerId="ADAL" clId="{4D390CDC-1294-497D-AB24-DA3A567E5FD5}" dt="2023-09-28T13:58:46.829" v="170" actId="14100"/>
          <ac:picMkLst>
            <pc:docMk/>
            <pc:sldMk cId="2784041570" sldId="377"/>
            <ac:picMk id="3" creationId="{236B0050-5B8A-FEF0-DF57-A08E9F64BF4E}"/>
          </ac:picMkLst>
        </pc:picChg>
        <pc:cxnChg chg="add mod">
          <ac:chgData name="Wishnu Kusumo Agung E" userId="986c1881-8e1a-4886-afd0-326505f7cbd9" providerId="ADAL" clId="{4D390CDC-1294-497D-AB24-DA3A567E5FD5}" dt="2023-09-28T13:59:32.431" v="176" actId="13822"/>
          <ac:cxnSpMkLst>
            <pc:docMk/>
            <pc:sldMk cId="2784041570" sldId="377"/>
            <ac:cxnSpMk id="9" creationId="{F49FF3C5-35B1-4DFD-0CC6-1999F6D97774}"/>
          </ac:cxnSpMkLst>
        </pc:cxnChg>
        <pc:cxnChg chg="add mod">
          <ac:chgData name="Wishnu Kusumo Agung E" userId="986c1881-8e1a-4886-afd0-326505f7cbd9" providerId="ADAL" clId="{4D390CDC-1294-497D-AB24-DA3A567E5FD5}" dt="2023-09-28T13:59:43.231" v="178" actId="13822"/>
          <ac:cxnSpMkLst>
            <pc:docMk/>
            <pc:sldMk cId="2784041570" sldId="377"/>
            <ac:cxnSpMk id="11" creationId="{6752ACE3-ACF0-0708-8E7B-8D34803B7CC6}"/>
          </ac:cxnSpMkLst>
        </pc:cxnChg>
      </pc:sldChg>
      <pc:sldChg chg="modTransition">
        <pc:chgData name="Wishnu Kusumo Agung E" userId="986c1881-8e1a-4886-afd0-326505f7cbd9" providerId="ADAL" clId="{4D390CDC-1294-497D-AB24-DA3A567E5FD5}" dt="2023-09-28T10:08:39.435" v="40"/>
        <pc:sldMkLst>
          <pc:docMk/>
          <pc:sldMk cId="3873917213" sldId="378"/>
        </pc:sldMkLst>
      </pc:sldChg>
      <pc:sldChg chg="add">
        <pc:chgData name="Wishnu Kusumo Agung E" userId="986c1881-8e1a-4886-afd0-326505f7cbd9" providerId="ADAL" clId="{4D390CDC-1294-497D-AB24-DA3A567E5FD5}" dt="2023-10-03T11:33:24.277" v="1341"/>
        <pc:sldMkLst>
          <pc:docMk/>
          <pc:sldMk cId="831087182" sldId="379"/>
        </pc:sldMkLst>
      </pc:sldChg>
      <pc:sldChg chg="add del">
        <pc:chgData name="Wishnu Kusumo Agung E" userId="986c1881-8e1a-4886-afd0-326505f7cbd9" providerId="ADAL" clId="{4D390CDC-1294-497D-AB24-DA3A567E5FD5}" dt="2023-10-03T11:33:19.290" v="1340"/>
        <pc:sldMkLst>
          <pc:docMk/>
          <pc:sldMk cId="883110470" sldId="379"/>
        </pc:sldMkLst>
      </pc:sldChg>
      <pc:sldChg chg="del modTransition">
        <pc:chgData name="Wishnu Kusumo Agung E" userId="986c1881-8e1a-4886-afd0-326505f7cbd9" providerId="ADAL" clId="{4D390CDC-1294-497D-AB24-DA3A567E5FD5}" dt="2023-10-03T11:33:13.841" v="1338" actId="2696"/>
        <pc:sldMkLst>
          <pc:docMk/>
          <pc:sldMk cId="1708613970" sldId="379"/>
        </pc:sldMkLst>
      </pc:sldChg>
      <pc:sldChg chg="del modTransition">
        <pc:chgData name="Wishnu Kusumo Agung E" userId="986c1881-8e1a-4886-afd0-326505f7cbd9" providerId="ADAL" clId="{4D390CDC-1294-497D-AB24-DA3A567E5FD5}" dt="2023-10-03T11:33:13.841" v="1338" actId="2696"/>
        <pc:sldMkLst>
          <pc:docMk/>
          <pc:sldMk cId="2559127037" sldId="380"/>
        </pc:sldMkLst>
      </pc:sldChg>
      <pc:sldChg chg="add del">
        <pc:chgData name="Wishnu Kusumo Agung E" userId="986c1881-8e1a-4886-afd0-326505f7cbd9" providerId="ADAL" clId="{4D390CDC-1294-497D-AB24-DA3A567E5FD5}" dt="2023-10-03T11:33:19.290" v="1340"/>
        <pc:sldMkLst>
          <pc:docMk/>
          <pc:sldMk cId="2969730930" sldId="380"/>
        </pc:sldMkLst>
      </pc:sldChg>
      <pc:sldChg chg="add">
        <pc:chgData name="Wishnu Kusumo Agung E" userId="986c1881-8e1a-4886-afd0-326505f7cbd9" providerId="ADAL" clId="{4D390CDC-1294-497D-AB24-DA3A567E5FD5}" dt="2023-10-03T11:33:24.277" v="1341"/>
        <pc:sldMkLst>
          <pc:docMk/>
          <pc:sldMk cId="3397960830" sldId="380"/>
        </pc:sldMkLst>
      </pc:sldChg>
      <pc:sldChg chg="add">
        <pc:chgData name="Wishnu Kusumo Agung E" userId="986c1881-8e1a-4886-afd0-326505f7cbd9" providerId="ADAL" clId="{4D390CDC-1294-497D-AB24-DA3A567E5FD5}" dt="2023-09-28T13:53:57.132" v="158"/>
        <pc:sldMkLst>
          <pc:docMk/>
          <pc:sldMk cId="1437730851" sldId="381"/>
        </pc:sldMkLst>
      </pc:sldChg>
      <pc:sldChg chg="addSp modSp new del mod">
        <pc:chgData name="Wishnu Kusumo Agung E" userId="986c1881-8e1a-4886-afd0-326505f7cbd9" providerId="ADAL" clId="{4D390CDC-1294-497D-AB24-DA3A567E5FD5}" dt="2023-09-28T13:53:54.489" v="157" actId="2696"/>
        <pc:sldMkLst>
          <pc:docMk/>
          <pc:sldMk cId="1490681215" sldId="381"/>
        </pc:sldMkLst>
        <pc:spChg chg="mod">
          <ac:chgData name="Wishnu Kusumo Agung E" userId="986c1881-8e1a-4886-afd0-326505f7cbd9" providerId="ADAL" clId="{4D390CDC-1294-497D-AB24-DA3A567E5FD5}" dt="2023-09-28T13:46:58.495" v="122" actId="404"/>
          <ac:spMkLst>
            <pc:docMk/>
            <pc:sldMk cId="1490681215" sldId="381"/>
            <ac:spMk id="2" creationId="{5CC765F0-DC30-FDEF-9B32-20E12C9522CC}"/>
          </ac:spMkLst>
        </pc:spChg>
        <pc:spChg chg="mod">
          <ac:chgData name="Wishnu Kusumo Agung E" userId="986c1881-8e1a-4886-afd0-326505f7cbd9" providerId="ADAL" clId="{4D390CDC-1294-497D-AB24-DA3A567E5FD5}" dt="2023-09-28T13:49:09.258" v="144" actId="123"/>
          <ac:spMkLst>
            <pc:docMk/>
            <pc:sldMk cId="1490681215" sldId="381"/>
            <ac:spMk id="3" creationId="{1B608A7D-833B-C9E8-9AB3-297DFFF128B8}"/>
          </ac:spMkLst>
        </pc:spChg>
        <pc:spChg chg="add mod">
          <ac:chgData name="Wishnu Kusumo Agung E" userId="986c1881-8e1a-4886-afd0-326505f7cbd9" providerId="ADAL" clId="{4D390CDC-1294-497D-AB24-DA3A567E5FD5}" dt="2023-09-28T13:47:55.843" v="132" actId="13822"/>
          <ac:spMkLst>
            <pc:docMk/>
            <pc:sldMk cId="1490681215" sldId="381"/>
            <ac:spMk id="5" creationId="{A089110B-83A8-DD76-B925-180EA2137FFF}"/>
          </ac:spMkLst>
        </pc:spChg>
        <pc:spChg chg="add mod">
          <ac:chgData name="Wishnu Kusumo Agung E" userId="986c1881-8e1a-4886-afd0-326505f7cbd9" providerId="ADAL" clId="{4D390CDC-1294-497D-AB24-DA3A567E5FD5}" dt="2023-09-28T13:48:21.594" v="136" actId="207"/>
          <ac:spMkLst>
            <pc:docMk/>
            <pc:sldMk cId="1490681215" sldId="381"/>
            <ac:spMk id="7" creationId="{B7022D3A-3FE8-788B-44F8-070791BE16FC}"/>
          </ac:spMkLst>
        </pc:spChg>
        <pc:spChg chg="add mod">
          <ac:chgData name="Wishnu Kusumo Agung E" userId="986c1881-8e1a-4886-afd0-326505f7cbd9" providerId="ADAL" clId="{4D390CDC-1294-497D-AB24-DA3A567E5FD5}" dt="2023-09-28T13:49:32.298" v="148" actId="1076"/>
          <ac:spMkLst>
            <pc:docMk/>
            <pc:sldMk cId="1490681215" sldId="381"/>
            <ac:spMk id="9" creationId="{736786D5-64EA-5EFC-73C7-B464424D719E}"/>
          </ac:spMkLst>
        </pc:spChg>
        <pc:spChg chg="add mod">
          <ac:chgData name="Wishnu Kusumo Agung E" userId="986c1881-8e1a-4886-afd0-326505f7cbd9" providerId="ADAL" clId="{4D390CDC-1294-497D-AB24-DA3A567E5FD5}" dt="2023-09-28T13:50:04.345" v="154" actId="13822"/>
          <ac:spMkLst>
            <pc:docMk/>
            <pc:sldMk cId="1490681215" sldId="381"/>
            <ac:spMk id="14" creationId="{213CDBB8-FCA3-B1E2-0998-1AC9319385DB}"/>
          </ac:spMkLst>
        </pc:spChg>
        <pc:cxnChg chg="add mod">
          <ac:chgData name="Wishnu Kusumo Agung E" userId="986c1881-8e1a-4886-afd0-326505f7cbd9" providerId="ADAL" clId="{4D390CDC-1294-497D-AB24-DA3A567E5FD5}" dt="2023-09-28T13:49:46.718" v="150" actId="13822"/>
          <ac:cxnSpMkLst>
            <pc:docMk/>
            <pc:sldMk cId="1490681215" sldId="381"/>
            <ac:cxnSpMk id="11" creationId="{C63F4148-40D6-2033-6151-0775F2A63A23}"/>
          </ac:cxnSpMkLst>
        </pc:cxnChg>
        <pc:cxnChg chg="add mod">
          <ac:chgData name="Wishnu Kusumo Agung E" userId="986c1881-8e1a-4886-afd0-326505f7cbd9" providerId="ADAL" clId="{4D390CDC-1294-497D-AB24-DA3A567E5FD5}" dt="2023-09-28T13:49:56.266" v="152" actId="13822"/>
          <ac:cxnSpMkLst>
            <pc:docMk/>
            <pc:sldMk cId="1490681215" sldId="381"/>
            <ac:cxnSpMk id="13" creationId="{D3F05281-DEE3-340D-A356-8601EA3F5893}"/>
          </ac:cxnSpMkLst>
        </pc:cxnChg>
      </pc:sldChg>
      <pc:sldChg chg="addSp delSp modSp new del mod">
        <pc:chgData name="Wishnu Kusumo Agung E" userId="986c1881-8e1a-4886-afd0-326505f7cbd9" providerId="ADAL" clId="{4D390CDC-1294-497D-AB24-DA3A567E5FD5}" dt="2023-10-03T11:33:13.841" v="1338" actId="2696"/>
        <pc:sldMkLst>
          <pc:docMk/>
          <pc:sldMk cId="294885208" sldId="382"/>
        </pc:sldMkLst>
        <pc:spChg chg="mod">
          <ac:chgData name="Wishnu Kusumo Agung E" userId="986c1881-8e1a-4886-afd0-326505f7cbd9" providerId="ADAL" clId="{4D390CDC-1294-497D-AB24-DA3A567E5FD5}" dt="2023-09-29T09:13:18.169" v="796" actId="20577"/>
          <ac:spMkLst>
            <pc:docMk/>
            <pc:sldMk cId="294885208" sldId="382"/>
            <ac:spMk id="2" creationId="{B914AF1E-612D-4387-F395-C1226084B7C5}"/>
          </ac:spMkLst>
        </pc:spChg>
        <pc:spChg chg="add del mod">
          <ac:chgData name="Wishnu Kusumo Agung E" userId="986c1881-8e1a-4886-afd0-326505f7cbd9" providerId="ADAL" clId="{4D390CDC-1294-497D-AB24-DA3A567E5FD5}" dt="2023-09-29T09:15:39.118" v="828" actId="1076"/>
          <ac:spMkLst>
            <pc:docMk/>
            <pc:sldMk cId="294885208" sldId="382"/>
            <ac:spMk id="3" creationId="{7C1108B9-93F3-B8C2-E153-00D292CFD515}"/>
          </ac:spMkLst>
        </pc:spChg>
        <pc:spChg chg="add del mod">
          <ac:chgData name="Wishnu Kusumo Agung E" userId="986c1881-8e1a-4886-afd0-326505f7cbd9" providerId="ADAL" clId="{4D390CDC-1294-497D-AB24-DA3A567E5FD5}" dt="2023-09-29T09:13:29.678" v="799"/>
          <ac:spMkLst>
            <pc:docMk/>
            <pc:sldMk cId="294885208" sldId="382"/>
            <ac:spMk id="4" creationId="{3DF26A45-6A41-3380-7CFA-0681233923E4}"/>
          </ac:spMkLst>
        </pc:spChg>
        <pc:spChg chg="add mod">
          <ac:chgData name="Wishnu Kusumo Agung E" userId="986c1881-8e1a-4886-afd0-326505f7cbd9" providerId="ADAL" clId="{4D390CDC-1294-497D-AB24-DA3A567E5FD5}" dt="2023-09-29T09:15:22.926" v="826" actId="13822"/>
          <ac:spMkLst>
            <pc:docMk/>
            <pc:sldMk cId="294885208" sldId="382"/>
            <ac:spMk id="5" creationId="{442B3ECE-6690-3280-971C-81AE095F4B46}"/>
          </ac:spMkLst>
        </pc:spChg>
      </pc:sldChg>
      <pc:sldChg chg="add">
        <pc:chgData name="Wishnu Kusumo Agung E" userId="986c1881-8e1a-4886-afd0-326505f7cbd9" providerId="ADAL" clId="{4D390CDC-1294-497D-AB24-DA3A567E5FD5}" dt="2023-10-03T11:33:24.277" v="1341"/>
        <pc:sldMkLst>
          <pc:docMk/>
          <pc:sldMk cId="777005636" sldId="382"/>
        </pc:sldMkLst>
      </pc:sldChg>
      <pc:sldChg chg="add del">
        <pc:chgData name="Wishnu Kusumo Agung E" userId="986c1881-8e1a-4886-afd0-326505f7cbd9" providerId="ADAL" clId="{4D390CDC-1294-497D-AB24-DA3A567E5FD5}" dt="2023-10-03T11:33:19.290" v="1340"/>
        <pc:sldMkLst>
          <pc:docMk/>
          <pc:sldMk cId="3423949459" sldId="382"/>
        </pc:sldMkLst>
      </pc:sldChg>
      <pc:sldChg chg="addSp delSp modSp add mod">
        <pc:chgData name="Wishnu Kusumo Agung E" userId="986c1881-8e1a-4886-afd0-326505f7cbd9" providerId="ADAL" clId="{4D390CDC-1294-497D-AB24-DA3A567E5FD5}" dt="2023-10-03T11:32:50.444" v="1337" actId="27636"/>
        <pc:sldMkLst>
          <pc:docMk/>
          <pc:sldMk cId="2186706883" sldId="383"/>
        </pc:sldMkLst>
        <pc:spChg chg="mod">
          <ac:chgData name="Wishnu Kusumo Agung E" userId="986c1881-8e1a-4886-afd0-326505f7cbd9" providerId="ADAL" clId="{4D390CDC-1294-497D-AB24-DA3A567E5FD5}" dt="2023-10-03T11:32:50.444" v="1337" actId="27636"/>
          <ac:spMkLst>
            <pc:docMk/>
            <pc:sldMk cId="2186706883" sldId="383"/>
            <ac:spMk id="3" creationId="{9083E3FC-9597-B141-9F17-176D955C2D5B}"/>
          </ac:spMkLst>
        </pc:spChg>
        <pc:spChg chg="add del mod">
          <ac:chgData name="Wishnu Kusumo Agung E" userId="986c1881-8e1a-4886-afd0-326505f7cbd9" providerId="ADAL" clId="{4D390CDC-1294-497D-AB24-DA3A567E5FD5}" dt="2023-10-03T11:28:45.804" v="1283" actId="478"/>
          <ac:spMkLst>
            <pc:docMk/>
            <pc:sldMk cId="2186706883" sldId="383"/>
            <ac:spMk id="5" creationId="{7CC9CF19-1E0B-F92D-8BCE-6F0A826BF2F1}"/>
          </ac:spMkLst>
        </pc:spChg>
      </pc:sldChg>
      <pc:sldChg chg="addSp delSp modSp new del mod ord modClrScheme chgLayout">
        <pc:chgData name="Wishnu Kusumo Agung E" userId="986c1881-8e1a-4886-afd0-326505f7cbd9" providerId="ADAL" clId="{4D390CDC-1294-497D-AB24-DA3A567E5FD5}" dt="2023-10-01T09:52:54.540" v="1088" actId="2696"/>
        <pc:sldMkLst>
          <pc:docMk/>
          <pc:sldMk cId="4118819870" sldId="383"/>
        </pc:sldMkLst>
        <pc:spChg chg="mod">
          <ac:chgData name="Wishnu Kusumo Agung E" userId="986c1881-8e1a-4886-afd0-326505f7cbd9" providerId="ADAL" clId="{4D390CDC-1294-497D-AB24-DA3A567E5FD5}" dt="2023-10-01T09:20:29.956" v="1002" actId="20577"/>
          <ac:spMkLst>
            <pc:docMk/>
            <pc:sldMk cId="4118819870" sldId="383"/>
            <ac:spMk id="2" creationId="{315DB8A7-5417-9BD8-FC2B-1874E384985A}"/>
          </ac:spMkLst>
        </pc:spChg>
        <pc:spChg chg="mod">
          <ac:chgData name="Wishnu Kusumo Agung E" userId="986c1881-8e1a-4886-afd0-326505f7cbd9" providerId="ADAL" clId="{4D390CDC-1294-497D-AB24-DA3A567E5FD5}" dt="2023-10-01T09:20:26.145" v="1001" actId="26606"/>
          <ac:spMkLst>
            <pc:docMk/>
            <pc:sldMk cId="4118819870" sldId="383"/>
            <ac:spMk id="3" creationId="{9083E3FC-9597-B141-9F17-176D955C2D5B}"/>
          </ac:spMkLst>
        </pc:spChg>
        <pc:spChg chg="add del mod">
          <ac:chgData name="Wishnu Kusumo Agung E" userId="986c1881-8e1a-4886-afd0-326505f7cbd9" providerId="ADAL" clId="{4D390CDC-1294-497D-AB24-DA3A567E5FD5}" dt="2023-10-01T09:20:26.126" v="1000" actId="26606"/>
          <ac:spMkLst>
            <pc:docMk/>
            <pc:sldMk cId="4118819870" sldId="383"/>
            <ac:spMk id="8" creationId="{684C2598-5EED-F571-BFE6-AF19C52D6F9B}"/>
          </ac:spMkLst>
        </pc:spChg>
        <pc:spChg chg="add mod">
          <ac:chgData name="Wishnu Kusumo Agung E" userId="986c1881-8e1a-4886-afd0-326505f7cbd9" providerId="ADAL" clId="{4D390CDC-1294-497D-AB24-DA3A567E5FD5}" dt="2023-10-01T09:20:38.467" v="1009" actId="20577"/>
          <ac:spMkLst>
            <pc:docMk/>
            <pc:sldMk cId="4118819870" sldId="383"/>
            <ac:spMk id="10" creationId="{C1F1844D-C8A1-2020-7200-3070C2D78D8F}"/>
          </ac:spMkLst>
        </pc:spChg>
      </pc:sldChg>
      <pc:sldChg chg="addSp delSp modSp new mod">
        <pc:chgData name="Wishnu Kusumo Agung E" userId="986c1881-8e1a-4886-afd0-326505f7cbd9" providerId="ADAL" clId="{4D390CDC-1294-497D-AB24-DA3A567E5FD5}" dt="2023-10-03T11:32:29.229" v="1333" actId="20577"/>
        <pc:sldMkLst>
          <pc:docMk/>
          <pc:sldMk cId="1466923669" sldId="384"/>
        </pc:sldMkLst>
        <pc:spChg chg="mod">
          <ac:chgData name="Wishnu Kusumo Agung E" userId="986c1881-8e1a-4886-afd0-326505f7cbd9" providerId="ADAL" clId="{4D390CDC-1294-497D-AB24-DA3A567E5FD5}" dt="2023-10-01T09:22:04.529" v="1027" actId="5793"/>
          <ac:spMkLst>
            <pc:docMk/>
            <pc:sldMk cId="1466923669" sldId="384"/>
            <ac:spMk id="2" creationId="{A6562A7A-AD78-58D3-E6CE-228C356622EB}"/>
          </ac:spMkLst>
        </pc:spChg>
        <pc:spChg chg="del">
          <ac:chgData name="Wishnu Kusumo Agung E" userId="986c1881-8e1a-4886-afd0-326505f7cbd9" providerId="ADAL" clId="{4D390CDC-1294-497D-AB24-DA3A567E5FD5}" dt="2023-09-30T05:35:23.541" v="846" actId="478"/>
          <ac:spMkLst>
            <pc:docMk/>
            <pc:sldMk cId="1466923669" sldId="384"/>
            <ac:spMk id="3" creationId="{F63EFD7F-BBEE-8B2D-A5C2-44CF6B5664C1}"/>
          </ac:spMkLst>
        </pc:spChg>
        <pc:graphicFrameChg chg="add mod modGraphic">
          <ac:chgData name="Wishnu Kusumo Agung E" userId="986c1881-8e1a-4886-afd0-326505f7cbd9" providerId="ADAL" clId="{4D390CDC-1294-497D-AB24-DA3A567E5FD5}" dt="2023-10-03T11:32:29.229" v="1333" actId="20577"/>
          <ac:graphicFrameMkLst>
            <pc:docMk/>
            <pc:sldMk cId="1466923669" sldId="384"/>
            <ac:graphicFrameMk id="4" creationId="{35420E9C-6D47-57AE-ED77-1CD7D46B94A4}"/>
          </ac:graphicFrameMkLst>
        </pc:graphicFrameChg>
      </pc:sldChg>
      <pc:sldChg chg="modSp new del mod">
        <pc:chgData name="Wishnu Kusumo Agung E" userId="986c1881-8e1a-4886-afd0-326505f7cbd9" providerId="ADAL" clId="{4D390CDC-1294-497D-AB24-DA3A567E5FD5}" dt="2023-10-01T09:53:49.330" v="1090" actId="47"/>
        <pc:sldMkLst>
          <pc:docMk/>
          <pc:sldMk cId="4206063164" sldId="385"/>
        </pc:sldMkLst>
        <pc:spChg chg="mod">
          <ac:chgData name="Wishnu Kusumo Agung E" userId="986c1881-8e1a-4886-afd0-326505f7cbd9" providerId="ADAL" clId="{4D390CDC-1294-497D-AB24-DA3A567E5FD5}" dt="2023-10-01T09:18:41.845" v="994" actId="20577"/>
          <ac:spMkLst>
            <pc:docMk/>
            <pc:sldMk cId="4206063164" sldId="385"/>
            <ac:spMk id="2" creationId="{94FF49C1-5C4E-A954-A92D-7A9164F95ACD}"/>
          </ac:spMkLst>
        </pc:spChg>
      </pc:sldChg>
      <pc:sldChg chg="add del mod modShow">
        <pc:chgData name="Wishnu Kusumo Agung E" userId="986c1881-8e1a-4886-afd0-326505f7cbd9" providerId="ADAL" clId="{4D390CDC-1294-497D-AB24-DA3A567E5FD5}" dt="2023-10-01T09:50:49.439" v="1086" actId="47"/>
        <pc:sldMkLst>
          <pc:docMk/>
          <pc:sldMk cId="2636970750" sldId="386"/>
        </pc:sldMkLst>
      </pc:sldChg>
      <pc:sldChg chg="add">
        <pc:chgData name="Wishnu Kusumo Agung E" userId="986c1881-8e1a-4886-afd0-326505f7cbd9" providerId="ADAL" clId="{4D390CDC-1294-497D-AB24-DA3A567E5FD5}" dt="2023-10-03T11:33:24.277" v="1341"/>
        <pc:sldMkLst>
          <pc:docMk/>
          <pc:sldMk cId="528470551" sldId="387"/>
        </pc:sldMkLst>
      </pc:sldChg>
      <pc:sldChg chg="addSp modSp add del mod">
        <pc:chgData name="Wishnu Kusumo Agung E" userId="986c1881-8e1a-4886-afd0-326505f7cbd9" providerId="ADAL" clId="{4D390CDC-1294-497D-AB24-DA3A567E5FD5}" dt="2023-10-03T11:33:13.841" v="1338" actId="2696"/>
        <pc:sldMkLst>
          <pc:docMk/>
          <pc:sldMk cId="1555570971" sldId="387"/>
        </pc:sldMkLst>
        <pc:spChg chg="mod">
          <ac:chgData name="Wishnu Kusumo Agung E" userId="986c1881-8e1a-4886-afd0-326505f7cbd9" providerId="ADAL" clId="{4D390CDC-1294-497D-AB24-DA3A567E5FD5}" dt="2023-10-01T09:48:54.226" v="1063" actId="20577"/>
          <ac:spMkLst>
            <pc:docMk/>
            <pc:sldMk cId="1555570971" sldId="387"/>
            <ac:spMk id="2" creationId="{906B6B67-6801-24F6-7B4E-B08797DB7867}"/>
          </ac:spMkLst>
        </pc:spChg>
        <pc:spChg chg="add mod">
          <ac:chgData name="Wishnu Kusumo Agung E" userId="986c1881-8e1a-4886-afd0-326505f7cbd9" providerId="ADAL" clId="{4D390CDC-1294-497D-AB24-DA3A567E5FD5}" dt="2023-10-01T09:50:30.106" v="1083" actId="1076"/>
          <ac:spMkLst>
            <pc:docMk/>
            <pc:sldMk cId="1555570971" sldId="387"/>
            <ac:spMk id="3" creationId="{00759A57-D8C7-D706-BA46-326ADDB2E5C9}"/>
          </ac:spMkLst>
        </pc:spChg>
        <pc:spChg chg="add mod">
          <ac:chgData name="Wishnu Kusumo Agung E" userId="986c1881-8e1a-4886-afd0-326505f7cbd9" providerId="ADAL" clId="{4D390CDC-1294-497D-AB24-DA3A567E5FD5}" dt="2023-10-01T09:57:05.124" v="1114" actId="1076"/>
          <ac:spMkLst>
            <pc:docMk/>
            <pc:sldMk cId="1555570971" sldId="387"/>
            <ac:spMk id="4" creationId="{DFC6D34B-DAB7-FB4E-9F41-7108FA672E2B}"/>
          </ac:spMkLst>
        </pc:spChg>
        <pc:spChg chg="add mod">
          <ac:chgData name="Wishnu Kusumo Agung E" userId="986c1881-8e1a-4886-afd0-326505f7cbd9" providerId="ADAL" clId="{4D390CDC-1294-497D-AB24-DA3A567E5FD5}" dt="2023-10-01T09:56:59.609" v="1113" actId="1076"/>
          <ac:spMkLst>
            <pc:docMk/>
            <pc:sldMk cId="1555570971" sldId="387"/>
            <ac:spMk id="5" creationId="{CB8F9ED9-C831-9D48-8560-D37B485D78ED}"/>
          </ac:spMkLst>
        </pc:spChg>
        <pc:spChg chg="add mod">
          <ac:chgData name="Wishnu Kusumo Agung E" userId="986c1881-8e1a-4886-afd0-326505f7cbd9" providerId="ADAL" clId="{4D390CDC-1294-497D-AB24-DA3A567E5FD5}" dt="2023-10-01T09:56:59.609" v="1113" actId="1076"/>
          <ac:spMkLst>
            <pc:docMk/>
            <pc:sldMk cId="1555570971" sldId="387"/>
            <ac:spMk id="6" creationId="{70C9B578-44EE-9FB1-346D-253B40701D92}"/>
          </ac:spMkLst>
        </pc:spChg>
        <pc:spChg chg="add mod">
          <ac:chgData name="Wishnu Kusumo Agung E" userId="986c1881-8e1a-4886-afd0-326505f7cbd9" providerId="ADAL" clId="{4D390CDC-1294-497D-AB24-DA3A567E5FD5}" dt="2023-10-01T09:56:59.609" v="1113" actId="1076"/>
          <ac:spMkLst>
            <pc:docMk/>
            <pc:sldMk cId="1555570971" sldId="387"/>
            <ac:spMk id="7" creationId="{B083633C-4F79-31CB-A15B-614ADE77B1FF}"/>
          </ac:spMkLst>
        </pc:spChg>
        <pc:spChg chg="add mod">
          <ac:chgData name="Wishnu Kusumo Agung E" userId="986c1881-8e1a-4886-afd0-326505f7cbd9" providerId="ADAL" clId="{4D390CDC-1294-497D-AB24-DA3A567E5FD5}" dt="2023-10-01T09:56:59.609" v="1113" actId="1076"/>
          <ac:spMkLst>
            <pc:docMk/>
            <pc:sldMk cId="1555570971" sldId="387"/>
            <ac:spMk id="8" creationId="{91318917-2406-BC15-1B45-05077747B5C9}"/>
          </ac:spMkLst>
        </pc:spChg>
        <pc:picChg chg="mod">
          <ac:chgData name="Wishnu Kusumo Agung E" userId="986c1881-8e1a-4886-afd0-326505f7cbd9" providerId="ADAL" clId="{4D390CDC-1294-497D-AB24-DA3A567E5FD5}" dt="2023-10-01T09:50:27.455" v="1082" actId="1076"/>
          <ac:picMkLst>
            <pc:docMk/>
            <pc:sldMk cId="1555570971" sldId="387"/>
            <ac:picMk id="15" creationId="{E9B9D7CF-E853-36C9-2B23-B3F743666A6E}"/>
          </ac:picMkLst>
        </pc:picChg>
        <pc:cxnChg chg="add mod">
          <ac:chgData name="Wishnu Kusumo Agung E" userId="986c1881-8e1a-4886-afd0-326505f7cbd9" providerId="ADAL" clId="{4D390CDC-1294-497D-AB24-DA3A567E5FD5}" dt="2023-10-01T09:57:28.777" v="1119" actId="14100"/>
          <ac:cxnSpMkLst>
            <pc:docMk/>
            <pc:sldMk cId="1555570971" sldId="387"/>
            <ac:cxnSpMk id="10" creationId="{41B38260-AAF8-2688-D6DC-FE6C2D474223}"/>
          </ac:cxnSpMkLst>
        </pc:cxnChg>
      </pc:sldChg>
      <pc:sldChg chg="add del">
        <pc:chgData name="Wishnu Kusumo Agung E" userId="986c1881-8e1a-4886-afd0-326505f7cbd9" providerId="ADAL" clId="{4D390CDC-1294-497D-AB24-DA3A567E5FD5}" dt="2023-10-03T11:33:19.290" v="1340"/>
        <pc:sldMkLst>
          <pc:docMk/>
          <pc:sldMk cId="3007887971" sldId="387"/>
        </pc:sldMkLst>
      </pc:sldChg>
      <pc:sldChg chg="modSp add mod">
        <pc:chgData name="Wishnu Kusumo Agung E" userId="986c1881-8e1a-4886-afd0-326505f7cbd9" providerId="ADAL" clId="{4D390CDC-1294-497D-AB24-DA3A567E5FD5}" dt="2023-10-03T11:34:41.988" v="1342"/>
        <pc:sldMkLst>
          <pc:docMk/>
          <pc:sldMk cId="1514660980" sldId="388"/>
        </pc:sldMkLst>
        <pc:spChg chg="mod">
          <ac:chgData name="Wishnu Kusumo Agung E" userId="986c1881-8e1a-4886-afd0-326505f7cbd9" providerId="ADAL" clId="{4D390CDC-1294-497D-AB24-DA3A567E5FD5}" dt="2023-10-01T09:54:31.605" v="1095" actId="242"/>
          <ac:spMkLst>
            <pc:docMk/>
            <pc:sldMk cId="1514660980" sldId="388"/>
            <ac:spMk id="2" creationId="{315DB8A7-5417-9BD8-FC2B-1874E384985A}"/>
          </ac:spMkLst>
        </pc:spChg>
        <pc:spChg chg="mod">
          <ac:chgData name="Wishnu Kusumo Agung E" userId="986c1881-8e1a-4886-afd0-326505f7cbd9" providerId="ADAL" clId="{4D390CDC-1294-497D-AB24-DA3A567E5FD5}" dt="2023-10-03T11:34:41.988" v="1342"/>
          <ac:spMkLst>
            <pc:docMk/>
            <pc:sldMk cId="1514660980" sldId="388"/>
            <ac:spMk id="3" creationId="{9083E3FC-9597-B141-9F17-176D955C2D5B}"/>
          </ac:spMkLst>
        </pc:spChg>
        <pc:spChg chg="mod">
          <ac:chgData name="Wishnu Kusumo Agung E" userId="986c1881-8e1a-4886-afd0-326505f7cbd9" providerId="ADAL" clId="{4D390CDC-1294-497D-AB24-DA3A567E5FD5}" dt="2023-10-01T09:54:49.515" v="1100" actId="20577"/>
          <ac:spMkLst>
            <pc:docMk/>
            <pc:sldMk cId="1514660980" sldId="388"/>
            <ac:spMk id="10" creationId="{C1F1844D-C8A1-2020-7200-3070C2D78D8F}"/>
          </ac:spMkLst>
        </pc:spChg>
      </pc:sldChg>
      <pc:sldChg chg="modSp add mod">
        <pc:chgData name="Wishnu Kusumo Agung E" userId="986c1881-8e1a-4886-afd0-326505f7cbd9" providerId="ADAL" clId="{4D390CDC-1294-497D-AB24-DA3A567E5FD5}" dt="2023-10-03T11:28:57.133" v="1286" actId="122"/>
        <pc:sldMkLst>
          <pc:docMk/>
          <pc:sldMk cId="744194259" sldId="389"/>
        </pc:sldMkLst>
        <pc:spChg chg="mod">
          <ac:chgData name="Wishnu Kusumo Agung E" userId="986c1881-8e1a-4886-afd0-326505f7cbd9" providerId="ADAL" clId="{4D390CDC-1294-497D-AB24-DA3A567E5FD5}" dt="2023-10-01T10:03:12.389" v="1134" actId="242"/>
          <ac:spMkLst>
            <pc:docMk/>
            <pc:sldMk cId="744194259" sldId="389"/>
            <ac:spMk id="2" creationId="{315DB8A7-5417-9BD8-FC2B-1874E384985A}"/>
          </ac:spMkLst>
        </pc:spChg>
        <pc:spChg chg="mod">
          <ac:chgData name="Wishnu Kusumo Agung E" userId="986c1881-8e1a-4886-afd0-326505f7cbd9" providerId="ADAL" clId="{4D390CDC-1294-497D-AB24-DA3A567E5FD5}" dt="2023-10-03T11:28:57.133" v="1286" actId="122"/>
          <ac:spMkLst>
            <pc:docMk/>
            <pc:sldMk cId="744194259" sldId="389"/>
            <ac:spMk id="3" creationId="{9083E3FC-9597-B141-9F17-176D955C2D5B}"/>
          </ac:spMkLst>
        </pc:spChg>
        <pc:spChg chg="mod">
          <ac:chgData name="Wishnu Kusumo Agung E" userId="986c1881-8e1a-4886-afd0-326505f7cbd9" providerId="ADAL" clId="{4D390CDC-1294-497D-AB24-DA3A567E5FD5}" dt="2023-10-01T10:00:57.235" v="1122" actId="20577"/>
          <ac:spMkLst>
            <pc:docMk/>
            <pc:sldMk cId="744194259" sldId="389"/>
            <ac:spMk id="10" creationId="{C1F1844D-C8A1-2020-7200-3070C2D78D8F}"/>
          </ac:spMkLst>
        </pc:spChg>
      </pc:sldChg>
      <pc:sldChg chg="modSp add mod">
        <pc:chgData name="Wishnu Kusumo Agung E" userId="986c1881-8e1a-4886-afd0-326505f7cbd9" providerId="ADAL" clId="{4D390CDC-1294-497D-AB24-DA3A567E5FD5}" dt="2023-10-03T11:09:58.397" v="1235" actId="2711"/>
        <pc:sldMkLst>
          <pc:docMk/>
          <pc:sldMk cId="1445584430" sldId="390"/>
        </pc:sldMkLst>
        <pc:spChg chg="mod">
          <ac:chgData name="Wishnu Kusumo Agung E" userId="986c1881-8e1a-4886-afd0-326505f7cbd9" providerId="ADAL" clId="{4D390CDC-1294-497D-AB24-DA3A567E5FD5}" dt="2023-10-01T10:03:28.697" v="1135"/>
          <ac:spMkLst>
            <pc:docMk/>
            <pc:sldMk cId="1445584430" sldId="390"/>
            <ac:spMk id="2" creationId="{315DB8A7-5417-9BD8-FC2B-1874E384985A}"/>
          </ac:spMkLst>
        </pc:spChg>
        <pc:spChg chg="mod">
          <ac:chgData name="Wishnu Kusumo Agung E" userId="986c1881-8e1a-4886-afd0-326505f7cbd9" providerId="ADAL" clId="{4D390CDC-1294-497D-AB24-DA3A567E5FD5}" dt="2023-10-03T11:09:58.397" v="1235" actId="2711"/>
          <ac:spMkLst>
            <pc:docMk/>
            <pc:sldMk cId="1445584430" sldId="390"/>
            <ac:spMk id="3" creationId="{9083E3FC-9597-B141-9F17-176D955C2D5B}"/>
          </ac:spMkLst>
        </pc:spChg>
        <pc:spChg chg="mod">
          <ac:chgData name="Wishnu Kusumo Agung E" userId="986c1881-8e1a-4886-afd0-326505f7cbd9" providerId="ADAL" clId="{4D390CDC-1294-497D-AB24-DA3A567E5FD5}" dt="2023-10-01T10:03:32.214" v="1137" actId="20577"/>
          <ac:spMkLst>
            <pc:docMk/>
            <pc:sldMk cId="1445584430" sldId="390"/>
            <ac:spMk id="10" creationId="{C1F1844D-C8A1-2020-7200-3070C2D78D8F}"/>
          </ac:spMkLst>
        </pc:spChg>
      </pc:sldChg>
      <pc:sldChg chg="addSp delSp modSp add mod">
        <pc:chgData name="Wishnu Kusumo Agung E" userId="986c1881-8e1a-4886-afd0-326505f7cbd9" providerId="ADAL" clId="{4D390CDC-1294-497D-AB24-DA3A567E5FD5}" dt="2023-10-02T02:58:09.115" v="1227" actId="20577"/>
        <pc:sldMkLst>
          <pc:docMk/>
          <pc:sldMk cId="1412793027" sldId="391"/>
        </pc:sldMkLst>
        <pc:spChg chg="mod">
          <ac:chgData name="Wishnu Kusumo Agung E" userId="986c1881-8e1a-4886-afd0-326505f7cbd9" providerId="ADAL" clId="{4D390CDC-1294-497D-AB24-DA3A567E5FD5}" dt="2023-10-02T02:58:09.115" v="1227" actId="20577"/>
          <ac:spMkLst>
            <pc:docMk/>
            <pc:sldMk cId="1412793027" sldId="391"/>
            <ac:spMk id="2" creationId="{315DB8A7-5417-9BD8-FC2B-1874E384985A}"/>
          </ac:spMkLst>
        </pc:spChg>
        <pc:spChg chg="del">
          <ac:chgData name="Wishnu Kusumo Agung E" userId="986c1881-8e1a-4886-afd0-326505f7cbd9" providerId="ADAL" clId="{4D390CDC-1294-497D-AB24-DA3A567E5FD5}" dt="2023-10-01T10:06:19.795" v="1160" actId="478"/>
          <ac:spMkLst>
            <pc:docMk/>
            <pc:sldMk cId="1412793027" sldId="391"/>
            <ac:spMk id="3" creationId="{9083E3FC-9597-B141-9F17-176D955C2D5B}"/>
          </ac:spMkLst>
        </pc:spChg>
        <pc:spChg chg="add del mod">
          <ac:chgData name="Wishnu Kusumo Agung E" userId="986c1881-8e1a-4886-afd0-326505f7cbd9" providerId="ADAL" clId="{4D390CDC-1294-497D-AB24-DA3A567E5FD5}" dt="2023-10-01T10:06:42.896" v="1202" actId="478"/>
          <ac:spMkLst>
            <pc:docMk/>
            <pc:sldMk cId="1412793027" sldId="391"/>
            <ac:spMk id="5" creationId="{87D5F88A-0DC8-9F3F-A776-1B53313BD28B}"/>
          </ac:spMkLst>
        </pc:spChg>
        <pc:spChg chg="add del mod">
          <ac:chgData name="Wishnu Kusumo Agung E" userId="986c1881-8e1a-4886-afd0-326505f7cbd9" providerId="ADAL" clId="{4D390CDC-1294-497D-AB24-DA3A567E5FD5}" dt="2023-10-01T10:06:42.896" v="1202" actId="478"/>
          <ac:spMkLst>
            <pc:docMk/>
            <pc:sldMk cId="1412793027" sldId="391"/>
            <ac:spMk id="7" creationId="{D411DC6F-C0A1-2DD5-8309-758C890A2FC6}"/>
          </ac:spMkLst>
        </pc:spChg>
        <pc:spChg chg="del mod">
          <ac:chgData name="Wishnu Kusumo Agung E" userId="986c1881-8e1a-4886-afd0-326505f7cbd9" providerId="ADAL" clId="{4D390CDC-1294-497D-AB24-DA3A567E5FD5}" dt="2023-10-01T10:06:17.467" v="1159" actId="478"/>
          <ac:spMkLst>
            <pc:docMk/>
            <pc:sldMk cId="1412793027" sldId="391"/>
            <ac:spMk id="10" creationId="{C1F1844D-C8A1-2020-7200-3070C2D78D8F}"/>
          </ac:spMkLst>
        </pc:spChg>
      </pc:sldChg>
      <pc:sldChg chg="modSp add del mod">
        <pc:chgData name="Wishnu Kusumo Agung E" userId="986c1881-8e1a-4886-afd0-326505f7cbd9" providerId="ADAL" clId="{4D390CDC-1294-497D-AB24-DA3A567E5FD5}" dt="2023-10-01T10:01:31.545" v="1130" actId="47"/>
        <pc:sldMkLst>
          <pc:docMk/>
          <pc:sldMk cId="2446852161" sldId="392"/>
        </pc:sldMkLst>
        <pc:spChg chg="mod">
          <ac:chgData name="Wishnu Kusumo Agung E" userId="986c1881-8e1a-4886-afd0-326505f7cbd9" providerId="ADAL" clId="{4D390CDC-1294-497D-AB24-DA3A567E5FD5}" dt="2023-10-01T10:01:14.963" v="1129" actId="20577"/>
          <ac:spMkLst>
            <pc:docMk/>
            <pc:sldMk cId="2446852161" sldId="392"/>
            <ac:spMk id="10" creationId="{C1F1844D-C8A1-2020-7200-3070C2D78D8F}"/>
          </ac:spMkLst>
        </pc:spChg>
      </pc:sldChg>
      <pc:sldChg chg="add">
        <pc:chgData name="Wishnu Kusumo Agung E" userId="986c1881-8e1a-4886-afd0-326505f7cbd9" providerId="ADAL" clId="{4D390CDC-1294-497D-AB24-DA3A567E5FD5}" dt="2023-10-01T10:02:50.707" v="1131"/>
        <pc:sldMkLst>
          <pc:docMk/>
          <pc:sldMk cId="2937442276" sldId="392"/>
        </pc:sldMkLst>
      </pc:sldChg>
      <pc:sldChg chg="add">
        <pc:chgData name="Wishnu Kusumo Agung E" userId="986c1881-8e1a-4886-afd0-326505f7cbd9" providerId="ADAL" clId="{4D390CDC-1294-497D-AB24-DA3A567E5FD5}" dt="2023-10-01T10:05:14.882" v="1155"/>
        <pc:sldMkLst>
          <pc:docMk/>
          <pc:sldMk cId="3323320663" sldId="393"/>
        </pc:sldMkLst>
      </pc:sldChg>
      <pc:sldChg chg="add">
        <pc:chgData name="Wishnu Kusumo Agung E" userId="986c1881-8e1a-4886-afd0-326505f7cbd9" providerId="ADAL" clId="{4D390CDC-1294-497D-AB24-DA3A567E5FD5}" dt="2023-10-01T10:05:14.882" v="1155"/>
        <pc:sldMkLst>
          <pc:docMk/>
          <pc:sldMk cId="2123865069" sldId="394"/>
        </pc:sldMkLst>
      </pc:sldChg>
      <pc:sldChg chg="add">
        <pc:chgData name="Wishnu Kusumo Agung E" userId="986c1881-8e1a-4886-afd0-326505f7cbd9" providerId="ADAL" clId="{4D390CDC-1294-497D-AB24-DA3A567E5FD5}" dt="2023-10-01T10:08:26.559" v="1205"/>
        <pc:sldMkLst>
          <pc:docMk/>
          <pc:sldMk cId="1379477637" sldId="395"/>
        </pc:sldMkLst>
      </pc:sldChg>
      <pc:sldChg chg="add">
        <pc:chgData name="Wishnu Kusumo Agung E" userId="986c1881-8e1a-4886-afd0-326505f7cbd9" providerId="ADAL" clId="{4D390CDC-1294-497D-AB24-DA3A567E5FD5}" dt="2023-10-01T10:08:26.559" v="1205"/>
        <pc:sldMkLst>
          <pc:docMk/>
          <pc:sldMk cId="4262497664" sldId="396"/>
        </pc:sldMkLst>
      </pc:sldChg>
      <pc:sldChg chg="add">
        <pc:chgData name="Wishnu Kusumo Agung E" userId="986c1881-8e1a-4886-afd0-326505f7cbd9" providerId="ADAL" clId="{4D390CDC-1294-497D-AB24-DA3A567E5FD5}" dt="2023-10-01T10:08:26.559" v="1205"/>
        <pc:sldMkLst>
          <pc:docMk/>
          <pc:sldMk cId="1300493155" sldId="397"/>
        </pc:sldMkLst>
      </pc:sldChg>
      <pc:sldChg chg="add">
        <pc:chgData name="Wishnu Kusumo Agung E" userId="986c1881-8e1a-4886-afd0-326505f7cbd9" providerId="ADAL" clId="{4D390CDC-1294-497D-AB24-DA3A567E5FD5}" dt="2023-10-01T10:09:39.018" v="1206"/>
        <pc:sldMkLst>
          <pc:docMk/>
          <pc:sldMk cId="1260955380" sldId="398"/>
        </pc:sldMkLst>
      </pc:sldChg>
      <pc:sldChg chg="add">
        <pc:chgData name="Wishnu Kusumo Agung E" userId="986c1881-8e1a-4886-afd0-326505f7cbd9" providerId="ADAL" clId="{4D390CDC-1294-497D-AB24-DA3A567E5FD5}" dt="2023-10-01T10:09:39.018" v="1206"/>
        <pc:sldMkLst>
          <pc:docMk/>
          <pc:sldMk cId="3357014361" sldId="399"/>
        </pc:sldMkLst>
      </pc:sldChg>
      <pc:sldChg chg="add">
        <pc:chgData name="Wishnu Kusumo Agung E" userId="986c1881-8e1a-4886-afd0-326505f7cbd9" providerId="ADAL" clId="{4D390CDC-1294-497D-AB24-DA3A567E5FD5}" dt="2023-10-01T10:09:39.018" v="1206"/>
        <pc:sldMkLst>
          <pc:docMk/>
          <pc:sldMk cId="1170663265" sldId="400"/>
        </pc:sldMkLst>
      </pc:sldChg>
    </pc:docChg>
  </pc:docChgLst>
  <pc:docChgLst>
    <pc:chgData name="BAGAS DWI SURYO WIBOWO" userId="S::bagas.wibowo@kemenkeu.go.id::f9603589-a366-4622-afe1-bb97cdead242" providerId="AD" clId="Web-{E538EAF3-1E70-4B03-A269-8D8CC8C3A0AC}"/>
    <pc:docChg chg="modSld">
      <pc:chgData name="BAGAS DWI SURYO WIBOWO" userId="S::bagas.wibowo@kemenkeu.go.id::f9603589-a366-4622-afe1-bb97cdead242" providerId="AD" clId="Web-{E538EAF3-1E70-4B03-A269-8D8CC8C3A0AC}" dt="2023-08-24T23:00:55.822" v="113" actId="20577"/>
      <pc:docMkLst>
        <pc:docMk/>
      </pc:docMkLst>
      <pc:sldChg chg="modSp">
        <pc:chgData name="BAGAS DWI SURYO WIBOWO" userId="S::bagas.wibowo@kemenkeu.go.id::f9603589-a366-4622-afe1-bb97cdead242" providerId="AD" clId="Web-{E538EAF3-1E70-4B03-A269-8D8CC8C3A0AC}" dt="2023-08-24T23:00:55.822" v="113" actId="20577"/>
        <pc:sldMkLst>
          <pc:docMk/>
          <pc:sldMk cId="1430000906" sldId="354"/>
        </pc:sldMkLst>
        <pc:spChg chg="mod">
          <ac:chgData name="BAGAS DWI SURYO WIBOWO" userId="S::bagas.wibowo@kemenkeu.go.id::f9603589-a366-4622-afe1-bb97cdead242" providerId="AD" clId="Web-{E538EAF3-1E70-4B03-A269-8D8CC8C3A0AC}" dt="2023-08-24T23:00:55.822" v="113" actId="20577"/>
          <ac:spMkLst>
            <pc:docMk/>
            <pc:sldMk cId="1430000906" sldId="354"/>
            <ac:spMk id="3" creationId="{DB27FB2C-B199-6B02-7C1A-96BC549CF0A4}"/>
          </ac:spMkLst>
        </pc:spChg>
      </pc:sldChg>
      <pc:sldChg chg="addSp modSp">
        <pc:chgData name="BAGAS DWI SURYO WIBOWO" userId="S::bagas.wibowo@kemenkeu.go.id::f9603589-a366-4622-afe1-bb97cdead242" providerId="AD" clId="Web-{E538EAF3-1E70-4B03-A269-8D8CC8C3A0AC}" dt="2023-08-24T23:00:30.102" v="105" actId="20577"/>
        <pc:sldMkLst>
          <pc:docMk/>
          <pc:sldMk cId="710815582" sldId="356"/>
        </pc:sldMkLst>
        <pc:spChg chg="mod">
          <ac:chgData name="BAGAS DWI SURYO WIBOWO" userId="S::bagas.wibowo@kemenkeu.go.id::f9603589-a366-4622-afe1-bb97cdead242" providerId="AD" clId="Web-{E538EAF3-1E70-4B03-A269-8D8CC8C3A0AC}" dt="2023-08-24T22:59:54.757" v="68" actId="14100"/>
          <ac:spMkLst>
            <pc:docMk/>
            <pc:sldMk cId="710815582" sldId="356"/>
            <ac:spMk id="3" creationId="{733EB01B-3E41-E595-118E-65C772387D0E}"/>
          </ac:spMkLst>
        </pc:spChg>
        <pc:spChg chg="add mod">
          <ac:chgData name="BAGAS DWI SURYO WIBOWO" userId="S::bagas.wibowo@kemenkeu.go.id::f9603589-a366-4622-afe1-bb97cdead242" providerId="AD" clId="Web-{E538EAF3-1E70-4B03-A269-8D8CC8C3A0AC}" dt="2023-08-24T23:00:30.102" v="105" actId="20577"/>
          <ac:spMkLst>
            <pc:docMk/>
            <pc:sldMk cId="710815582" sldId="356"/>
            <ac:spMk id="4" creationId="{006D6004-D8E7-694F-BFB7-59FFFB9E8AD4}"/>
          </ac:spMkLst>
        </pc:spChg>
        <pc:spChg chg="mod">
          <ac:chgData name="BAGAS DWI SURYO WIBOWO" userId="S::bagas.wibowo@kemenkeu.go.id::f9603589-a366-4622-afe1-bb97cdead242" providerId="AD" clId="Web-{E538EAF3-1E70-4B03-A269-8D8CC8C3A0AC}" dt="2023-08-24T23:00:10.149" v="87" actId="20577"/>
          <ac:spMkLst>
            <pc:docMk/>
            <pc:sldMk cId="710815582" sldId="356"/>
            <ac:spMk id="6" creationId="{714EE286-BD5B-2EF2-E4CD-700CAD66E0BC}"/>
          </ac:spMkLst>
        </pc:spChg>
        <pc:spChg chg="mod">
          <ac:chgData name="BAGAS DWI SURYO WIBOWO" userId="S::bagas.wibowo@kemenkeu.go.id::f9603589-a366-4622-afe1-bb97cdead242" providerId="AD" clId="Web-{E538EAF3-1E70-4B03-A269-8D8CC8C3A0AC}" dt="2023-08-24T23:00:19.055" v="97" actId="20577"/>
          <ac:spMkLst>
            <pc:docMk/>
            <pc:sldMk cId="710815582" sldId="356"/>
            <ac:spMk id="7" creationId="{408DF3D6-9411-1CA0-53E3-D5D71F46A062}"/>
          </ac:spMkLst>
        </pc:spChg>
        <pc:picChg chg="mod">
          <ac:chgData name="BAGAS DWI SURYO WIBOWO" userId="S::bagas.wibowo@kemenkeu.go.id::f9603589-a366-4622-afe1-bb97cdead242" providerId="AD" clId="Web-{E538EAF3-1E70-4B03-A269-8D8CC8C3A0AC}" dt="2023-08-24T22:59:41.958" v="64"/>
          <ac:picMkLst>
            <pc:docMk/>
            <pc:sldMk cId="710815582" sldId="356"/>
            <ac:picMk id="5" creationId="{50811308-4B20-924F-A32E-F04930DA99A2}"/>
          </ac:picMkLst>
        </pc:picChg>
      </pc:sldChg>
      <pc:sldChg chg="modSp">
        <pc:chgData name="BAGAS DWI SURYO WIBOWO" userId="S::bagas.wibowo@kemenkeu.go.id::f9603589-a366-4622-afe1-bb97cdead242" providerId="AD" clId="Web-{E538EAF3-1E70-4B03-A269-8D8CC8C3A0AC}" dt="2023-08-24T22:58:07.783" v="45" actId="1076"/>
        <pc:sldMkLst>
          <pc:docMk/>
          <pc:sldMk cId="2968150371" sldId="357"/>
        </pc:sldMkLst>
        <pc:spChg chg="mod">
          <ac:chgData name="BAGAS DWI SURYO WIBOWO" userId="S::bagas.wibowo@kemenkeu.go.id::f9603589-a366-4622-afe1-bb97cdead242" providerId="AD" clId="Web-{E538EAF3-1E70-4B03-A269-8D8CC8C3A0AC}" dt="2023-08-24T22:58:07.783" v="45" actId="1076"/>
          <ac:spMkLst>
            <pc:docMk/>
            <pc:sldMk cId="2968150371" sldId="357"/>
            <ac:spMk id="3" creationId="{63A3A142-AFA2-9CC4-99FB-1A548FC19A28}"/>
          </ac:spMkLst>
        </pc:spChg>
      </pc:sldChg>
      <pc:sldChg chg="modSp">
        <pc:chgData name="BAGAS DWI SURYO WIBOWO" userId="S::bagas.wibowo@kemenkeu.go.id::f9603589-a366-4622-afe1-bb97cdead242" providerId="AD" clId="Web-{E538EAF3-1E70-4B03-A269-8D8CC8C3A0AC}" dt="2023-08-24T22:57:17.172" v="44" actId="14100"/>
        <pc:sldMkLst>
          <pc:docMk/>
          <pc:sldMk cId="3228935235" sldId="361"/>
        </pc:sldMkLst>
        <pc:spChg chg="mod">
          <ac:chgData name="BAGAS DWI SURYO WIBOWO" userId="S::bagas.wibowo@kemenkeu.go.id::f9603589-a366-4622-afe1-bb97cdead242" providerId="AD" clId="Web-{E538EAF3-1E70-4B03-A269-8D8CC8C3A0AC}" dt="2023-08-24T22:57:17.172" v="44" actId="14100"/>
          <ac:spMkLst>
            <pc:docMk/>
            <pc:sldMk cId="3228935235" sldId="361"/>
            <ac:spMk id="6" creationId="{8B8F690E-3256-FED5-EEAC-FAB37428F067}"/>
          </ac:spMkLst>
        </pc:spChg>
      </pc:sldChg>
      <pc:sldChg chg="modSp">
        <pc:chgData name="BAGAS DWI SURYO WIBOWO" userId="S::bagas.wibowo@kemenkeu.go.id::f9603589-a366-4622-afe1-bb97cdead242" providerId="AD" clId="Web-{E538EAF3-1E70-4B03-A269-8D8CC8C3A0AC}" dt="2023-08-24T22:56:34.576" v="41" actId="1076"/>
        <pc:sldMkLst>
          <pc:docMk/>
          <pc:sldMk cId="3779835645" sldId="367"/>
        </pc:sldMkLst>
        <pc:spChg chg="mod">
          <ac:chgData name="BAGAS DWI SURYO WIBOWO" userId="S::bagas.wibowo@kemenkeu.go.id::f9603589-a366-4622-afe1-bb97cdead242" providerId="AD" clId="Web-{E538EAF3-1E70-4B03-A269-8D8CC8C3A0AC}" dt="2023-08-24T22:56:24.701" v="39" actId="1076"/>
          <ac:spMkLst>
            <pc:docMk/>
            <pc:sldMk cId="3779835645" sldId="367"/>
            <ac:spMk id="4" creationId="{2C2D0B65-D1D9-6107-6485-28C4DC3CA3F2}"/>
          </ac:spMkLst>
        </pc:spChg>
        <pc:spChg chg="mod">
          <ac:chgData name="BAGAS DWI SURYO WIBOWO" userId="S::bagas.wibowo@kemenkeu.go.id::f9603589-a366-4622-afe1-bb97cdead242" providerId="AD" clId="Web-{E538EAF3-1E70-4B03-A269-8D8CC8C3A0AC}" dt="2023-08-24T22:56:34.576" v="41" actId="1076"/>
          <ac:spMkLst>
            <pc:docMk/>
            <pc:sldMk cId="3779835645" sldId="367"/>
            <ac:spMk id="8" creationId="{B7140490-D2EF-83E1-55D7-186D0E374B78}"/>
          </ac:spMkLst>
        </pc:spChg>
        <pc:picChg chg="mod">
          <ac:chgData name="BAGAS DWI SURYO WIBOWO" userId="S::bagas.wibowo@kemenkeu.go.id::f9603589-a366-4622-afe1-bb97cdead242" providerId="AD" clId="Web-{E538EAF3-1E70-4B03-A269-8D8CC8C3A0AC}" dt="2023-08-24T22:55:49.465" v="36"/>
          <ac:picMkLst>
            <pc:docMk/>
            <pc:sldMk cId="3779835645" sldId="367"/>
            <ac:picMk id="7" creationId="{139472AA-54A5-B607-C6FC-5898C94A65E0}"/>
          </ac:picMkLst>
        </pc:picChg>
        <pc:picChg chg="mod">
          <ac:chgData name="BAGAS DWI SURYO WIBOWO" userId="S::bagas.wibowo@kemenkeu.go.id::f9603589-a366-4622-afe1-bb97cdead242" providerId="AD" clId="Web-{E538EAF3-1E70-4B03-A269-8D8CC8C3A0AC}" dt="2023-08-24T22:55:49.512" v="37"/>
          <ac:picMkLst>
            <pc:docMk/>
            <pc:sldMk cId="3779835645" sldId="367"/>
            <ac:picMk id="9" creationId="{A116ABFA-8D2D-C902-D765-3639F570A95A}"/>
          </ac:picMkLst>
        </pc:picChg>
      </pc:sldChg>
      <pc:sldChg chg="modSp">
        <pc:chgData name="BAGAS DWI SURYO WIBOWO" userId="S::bagas.wibowo@kemenkeu.go.id::f9603589-a366-4622-afe1-bb97cdead242" providerId="AD" clId="Web-{E538EAF3-1E70-4B03-A269-8D8CC8C3A0AC}" dt="2023-08-24T22:55:05.980" v="35" actId="20577"/>
        <pc:sldMkLst>
          <pc:docMk/>
          <pc:sldMk cId="3509554533" sldId="371"/>
        </pc:sldMkLst>
        <pc:spChg chg="mod">
          <ac:chgData name="BAGAS DWI SURYO WIBOWO" userId="S::bagas.wibowo@kemenkeu.go.id::f9603589-a366-4622-afe1-bb97cdead242" providerId="AD" clId="Web-{E538EAF3-1E70-4B03-A269-8D8CC8C3A0AC}" dt="2023-08-24T22:55:05.980" v="35" actId="20577"/>
          <ac:spMkLst>
            <pc:docMk/>
            <pc:sldMk cId="3509554533" sldId="371"/>
            <ac:spMk id="3" creationId="{111293D1-E8B0-7F52-AD7E-EF26DFC55DC7}"/>
          </ac:spMkLst>
        </pc:spChg>
      </pc:sldChg>
      <pc:sldChg chg="modSp">
        <pc:chgData name="BAGAS DWI SURYO WIBOWO" userId="S::bagas.wibowo@kemenkeu.go.id::f9603589-a366-4622-afe1-bb97cdead242" providerId="AD" clId="Web-{E538EAF3-1E70-4B03-A269-8D8CC8C3A0AC}" dt="2023-08-24T22:54:34.885" v="33" actId="1076"/>
        <pc:sldMkLst>
          <pc:docMk/>
          <pc:sldMk cId="2467306576" sldId="376"/>
        </pc:sldMkLst>
        <pc:spChg chg="mod">
          <ac:chgData name="BAGAS DWI SURYO WIBOWO" userId="S::bagas.wibowo@kemenkeu.go.id::f9603589-a366-4622-afe1-bb97cdead242" providerId="AD" clId="Web-{E538EAF3-1E70-4B03-A269-8D8CC8C3A0AC}" dt="2023-08-24T22:54:29.650" v="32" actId="1076"/>
          <ac:spMkLst>
            <pc:docMk/>
            <pc:sldMk cId="2467306576" sldId="376"/>
            <ac:spMk id="3" creationId="{78A1C9D2-504E-1B90-040D-33A2AC835D7D}"/>
          </ac:spMkLst>
        </pc:spChg>
        <pc:spChg chg="mod">
          <ac:chgData name="BAGAS DWI SURYO WIBOWO" userId="S::bagas.wibowo@kemenkeu.go.id::f9603589-a366-4622-afe1-bb97cdead242" providerId="AD" clId="Web-{E538EAF3-1E70-4B03-A269-8D8CC8C3A0AC}" dt="2023-08-24T22:54:34.885" v="33" actId="1076"/>
          <ac:spMkLst>
            <pc:docMk/>
            <pc:sldMk cId="2467306576" sldId="376"/>
            <ac:spMk id="5" creationId="{453166B2-FAF2-0498-A914-AE458F2FB18E}"/>
          </ac:spMkLst>
        </pc:spChg>
        <pc:picChg chg="mod modCrop">
          <ac:chgData name="BAGAS DWI SURYO WIBOWO" userId="S::bagas.wibowo@kemenkeu.go.id::f9603589-a366-4622-afe1-bb97cdead242" providerId="AD" clId="Web-{E538EAF3-1E70-4B03-A269-8D8CC8C3A0AC}" dt="2023-08-24T22:54:05.681" v="25"/>
          <ac:picMkLst>
            <pc:docMk/>
            <pc:sldMk cId="2467306576" sldId="376"/>
            <ac:picMk id="1028" creationId="{B316F61C-BFC6-6615-1BB9-8ACEC08EA9FA}"/>
          </ac:picMkLst>
        </pc:picChg>
      </pc:sldChg>
      <pc:sldChg chg="modSp">
        <pc:chgData name="BAGAS DWI SURYO WIBOWO" userId="S::bagas.wibowo@kemenkeu.go.id::f9603589-a366-4622-afe1-bb97cdead242" providerId="AD" clId="Web-{E538EAF3-1E70-4B03-A269-8D8CC8C3A0AC}" dt="2023-08-24T22:53:26.476" v="23"/>
        <pc:sldMkLst>
          <pc:docMk/>
          <pc:sldMk cId="2784041570" sldId="377"/>
        </pc:sldMkLst>
        <pc:spChg chg="mod">
          <ac:chgData name="BAGAS DWI SURYO WIBOWO" userId="S::bagas.wibowo@kemenkeu.go.id::f9603589-a366-4622-afe1-bb97cdead242" providerId="AD" clId="Web-{E538EAF3-1E70-4B03-A269-8D8CC8C3A0AC}" dt="2023-08-24T22:53:26.476" v="23"/>
          <ac:spMkLst>
            <pc:docMk/>
            <pc:sldMk cId="2784041570" sldId="377"/>
            <ac:spMk id="2" creationId="{57A01324-2C62-862F-4B17-6A03CFB1C0DB}"/>
          </ac:spMkLst>
        </pc:spChg>
        <pc:spChg chg="mod">
          <ac:chgData name="BAGAS DWI SURYO WIBOWO" userId="S::bagas.wibowo@kemenkeu.go.id::f9603589-a366-4622-afe1-bb97cdead242" providerId="AD" clId="Web-{E538EAF3-1E70-4B03-A269-8D8CC8C3A0AC}" dt="2023-08-24T22:52:58.710" v="17" actId="20577"/>
          <ac:spMkLst>
            <pc:docMk/>
            <pc:sldMk cId="2784041570" sldId="377"/>
            <ac:spMk id="5" creationId="{6CF306DD-B143-4D66-29FF-8ADA4E94B7EF}"/>
          </ac:spMkLst>
        </pc:spChg>
      </pc:sldChg>
    </pc:docChg>
  </pc:docChgLst>
  <pc:docChgLst>
    <pc:chgData name="Wishnu Kusumo Agung E" userId="S::wishnu.erlangga@kemenkeu.go.id::986c1881-8e1a-4886-afd0-326505f7cbd9" providerId="AD" clId="Web-{46C20F05-AB83-4681-B4A0-C6DCB787CCD1}"/>
    <pc:docChg chg="addSld delSld modSld">
      <pc:chgData name="Wishnu Kusumo Agung E" userId="S::wishnu.erlangga@kemenkeu.go.id::986c1881-8e1a-4886-afd0-326505f7cbd9" providerId="AD" clId="Web-{46C20F05-AB83-4681-B4A0-C6DCB787CCD1}" dt="2023-08-23T12:49:02.923" v="127"/>
      <pc:docMkLst>
        <pc:docMk/>
      </pc:docMkLst>
      <pc:sldChg chg="del">
        <pc:chgData name="Wishnu Kusumo Agung E" userId="S::wishnu.erlangga@kemenkeu.go.id::986c1881-8e1a-4886-afd0-326505f7cbd9" providerId="AD" clId="Web-{46C20F05-AB83-4681-B4A0-C6DCB787CCD1}" dt="2023-08-23T12:48:10.765" v="122"/>
        <pc:sldMkLst>
          <pc:docMk/>
          <pc:sldMk cId="0" sldId="256"/>
        </pc:sldMkLst>
      </pc:sldChg>
      <pc:sldChg chg="del">
        <pc:chgData name="Wishnu Kusumo Agung E" userId="S::wishnu.erlangga@kemenkeu.go.id::986c1881-8e1a-4886-afd0-326505f7cbd9" providerId="AD" clId="Web-{46C20F05-AB83-4681-B4A0-C6DCB787CCD1}" dt="2023-08-23T12:48:10.765" v="121"/>
        <pc:sldMkLst>
          <pc:docMk/>
          <pc:sldMk cId="0" sldId="257"/>
        </pc:sldMkLst>
      </pc:sldChg>
      <pc:sldChg chg="del">
        <pc:chgData name="Wishnu Kusumo Agung E" userId="S::wishnu.erlangga@kemenkeu.go.id::986c1881-8e1a-4886-afd0-326505f7cbd9" providerId="AD" clId="Web-{46C20F05-AB83-4681-B4A0-C6DCB787CCD1}" dt="2023-08-23T12:48:10.750" v="120"/>
        <pc:sldMkLst>
          <pc:docMk/>
          <pc:sldMk cId="0" sldId="258"/>
        </pc:sldMkLst>
      </pc:sldChg>
      <pc:sldChg chg="del">
        <pc:chgData name="Wishnu Kusumo Agung E" userId="S::wishnu.erlangga@kemenkeu.go.id::986c1881-8e1a-4886-afd0-326505f7cbd9" providerId="AD" clId="Web-{46C20F05-AB83-4681-B4A0-C6DCB787CCD1}" dt="2023-08-23T12:48:10.750" v="119"/>
        <pc:sldMkLst>
          <pc:docMk/>
          <pc:sldMk cId="2593831575" sldId="259"/>
        </pc:sldMkLst>
      </pc:sldChg>
      <pc:sldChg chg="del">
        <pc:chgData name="Wishnu Kusumo Agung E" userId="S::wishnu.erlangga@kemenkeu.go.id::986c1881-8e1a-4886-afd0-326505f7cbd9" providerId="AD" clId="Web-{46C20F05-AB83-4681-B4A0-C6DCB787CCD1}" dt="2023-08-23T12:48:10.750" v="118"/>
        <pc:sldMkLst>
          <pc:docMk/>
          <pc:sldMk cId="2339135178" sldId="260"/>
        </pc:sldMkLst>
      </pc:sldChg>
      <pc:sldChg chg="del">
        <pc:chgData name="Wishnu Kusumo Agung E" userId="S::wishnu.erlangga@kemenkeu.go.id::986c1881-8e1a-4886-afd0-326505f7cbd9" providerId="AD" clId="Web-{46C20F05-AB83-4681-B4A0-C6DCB787CCD1}" dt="2023-08-23T12:48:10.750" v="117"/>
        <pc:sldMkLst>
          <pc:docMk/>
          <pc:sldMk cId="3164399756" sldId="261"/>
        </pc:sldMkLst>
      </pc:sldChg>
      <pc:sldChg chg="del">
        <pc:chgData name="Wishnu Kusumo Agung E" userId="S::wishnu.erlangga@kemenkeu.go.id::986c1881-8e1a-4886-afd0-326505f7cbd9" providerId="AD" clId="Web-{46C20F05-AB83-4681-B4A0-C6DCB787CCD1}" dt="2023-08-23T12:48:10.750" v="116"/>
        <pc:sldMkLst>
          <pc:docMk/>
          <pc:sldMk cId="706472651" sldId="262"/>
        </pc:sldMkLst>
      </pc:sldChg>
      <pc:sldChg chg="del">
        <pc:chgData name="Wishnu Kusumo Agung E" userId="S::wishnu.erlangga@kemenkeu.go.id::986c1881-8e1a-4886-afd0-326505f7cbd9" providerId="AD" clId="Web-{46C20F05-AB83-4681-B4A0-C6DCB787CCD1}" dt="2023-08-23T12:48:10.750" v="115"/>
        <pc:sldMkLst>
          <pc:docMk/>
          <pc:sldMk cId="2516108211" sldId="263"/>
        </pc:sldMkLst>
      </pc:sldChg>
      <pc:sldChg chg="del">
        <pc:chgData name="Wishnu Kusumo Agung E" userId="S::wishnu.erlangga@kemenkeu.go.id::986c1881-8e1a-4886-afd0-326505f7cbd9" providerId="AD" clId="Web-{46C20F05-AB83-4681-B4A0-C6DCB787CCD1}" dt="2023-08-23T12:48:10.750" v="114"/>
        <pc:sldMkLst>
          <pc:docMk/>
          <pc:sldMk cId="182798512" sldId="264"/>
        </pc:sldMkLst>
      </pc:sldChg>
      <pc:sldChg chg="del">
        <pc:chgData name="Wishnu Kusumo Agung E" userId="S::wishnu.erlangga@kemenkeu.go.id::986c1881-8e1a-4886-afd0-326505f7cbd9" providerId="AD" clId="Web-{46C20F05-AB83-4681-B4A0-C6DCB787CCD1}" dt="2023-08-23T12:48:10.750" v="113"/>
        <pc:sldMkLst>
          <pc:docMk/>
          <pc:sldMk cId="218876987" sldId="265"/>
        </pc:sldMkLst>
      </pc:sldChg>
      <pc:sldChg chg="del">
        <pc:chgData name="Wishnu Kusumo Agung E" userId="S::wishnu.erlangga@kemenkeu.go.id::986c1881-8e1a-4886-afd0-326505f7cbd9" providerId="AD" clId="Web-{46C20F05-AB83-4681-B4A0-C6DCB787CCD1}" dt="2023-08-23T12:48:10.750" v="112"/>
        <pc:sldMkLst>
          <pc:docMk/>
          <pc:sldMk cId="3276830091" sldId="266"/>
        </pc:sldMkLst>
      </pc:sldChg>
      <pc:sldChg chg="del">
        <pc:chgData name="Wishnu Kusumo Agung E" userId="S::wishnu.erlangga@kemenkeu.go.id::986c1881-8e1a-4886-afd0-326505f7cbd9" providerId="AD" clId="Web-{46C20F05-AB83-4681-B4A0-C6DCB787CCD1}" dt="2023-08-23T12:48:10.750" v="111"/>
        <pc:sldMkLst>
          <pc:docMk/>
          <pc:sldMk cId="1558889472" sldId="267"/>
        </pc:sldMkLst>
      </pc:sldChg>
      <pc:sldChg chg="del">
        <pc:chgData name="Wishnu Kusumo Agung E" userId="S::wishnu.erlangga@kemenkeu.go.id::986c1881-8e1a-4886-afd0-326505f7cbd9" providerId="AD" clId="Web-{46C20F05-AB83-4681-B4A0-C6DCB787CCD1}" dt="2023-08-23T12:48:10.750" v="110"/>
        <pc:sldMkLst>
          <pc:docMk/>
          <pc:sldMk cId="2650681585" sldId="268"/>
        </pc:sldMkLst>
      </pc:sldChg>
      <pc:sldChg chg="del">
        <pc:chgData name="Wishnu Kusumo Agung E" userId="S::wishnu.erlangga@kemenkeu.go.id::986c1881-8e1a-4886-afd0-326505f7cbd9" providerId="AD" clId="Web-{46C20F05-AB83-4681-B4A0-C6DCB787CCD1}" dt="2023-08-23T12:48:10.750" v="109"/>
        <pc:sldMkLst>
          <pc:docMk/>
          <pc:sldMk cId="526656400" sldId="269"/>
        </pc:sldMkLst>
      </pc:sldChg>
      <pc:sldChg chg="del">
        <pc:chgData name="Wishnu Kusumo Agung E" userId="S::wishnu.erlangga@kemenkeu.go.id::986c1881-8e1a-4886-afd0-326505f7cbd9" providerId="AD" clId="Web-{46C20F05-AB83-4681-B4A0-C6DCB787CCD1}" dt="2023-08-23T12:48:10.750" v="108"/>
        <pc:sldMkLst>
          <pc:docMk/>
          <pc:sldMk cId="1779305049" sldId="270"/>
        </pc:sldMkLst>
      </pc:sldChg>
      <pc:sldChg chg="del">
        <pc:chgData name="Wishnu Kusumo Agung E" userId="S::wishnu.erlangga@kemenkeu.go.id::986c1881-8e1a-4886-afd0-326505f7cbd9" providerId="AD" clId="Web-{46C20F05-AB83-4681-B4A0-C6DCB787CCD1}" dt="2023-08-23T12:48:10.734" v="107"/>
        <pc:sldMkLst>
          <pc:docMk/>
          <pc:sldMk cId="1337129935" sldId="271"/>
        </pc:sldMkLst>
      </pc:sldChg>
      <pc:sldChg chg="del">
        <pc:chgData name="Wishnu Kusumo Agung E" userId="S::wishnu.erlangga@kemenkeu.go.id::986c1881-8e1a-4886-afd0-326505f7cbd9" providerId="AD" clId="Web-{46C20F05-AB83-4681-B4A0-C6DCB787CCD1}" dt="2023-08-23T12:48:10.734" v="106"/>
        <pc:sldMkLst>
          <pc:docMk/>
          <pc:sldMk cId="336735329" sldId="272"/>
        </pc:sldMkLst>
      </pc:sldChg>
      <pc:sldChg chg="del">
        <pc:chgData name="Wishnu Kusumo Agung E" userId="S::wishnu.erlangga@kemenkeu.go.id::986c1881-8e1a-4886-afd0-326505f7cbd9" providerId="AD" clId="Web-{46C20F05-AB83-4681-B4A0-C6DCB787CCD1}" dt="2023-08-23T12:48:10.734" v="105"/>
        <pc:sldMkLst>
          <pc:docMk/>
          <pc:sldMk cId="1634230947" sldId="273"/>
        </pc:sldMkLst>
      </pc:sldChg>
      <pc:sldChg chg="del">
        <pc:chgData name="Wishnu Kusumo Agung E" userId="S::wishnu.erlangga@kemenkeu.go.id::986c1881-8e1a-4886-afd0-326505f7cbd9" providerId="AD" clId="Web-{46C20F05-AB83-4681-B4A0-C6DCB787CCD1}" dt="2023-08-23T12:48:10.734" v="104"/>
        <pc:sldMkLst>
          <pc:docMk/>
          <pc:sldMk cId="4102509060" sldId="274"/>
        </pc:sldMkLst>
      </pc:sldChg>
      <pc:sldChg chg="del">
        <pc:chgData name="Wishnu Kusumo Agung E" userId="S::wishnu.erlangga@kemenkeu.go.id::986c1881-8e1a-4886-afd0-326505f7cbd9" providerId="AD" clId="Web-{46C20F05-AB83-4681-B4A0-C6DCB787CCD1}" dt="2023-08-23T12:48:10.734" v="102"/>
        <pc:sldMkLst>
          <pc:docMk/>
          <pc:sldMk cId="1772894043" sldId="275"/>
        </pc:sldMkLst>
      </pc:sldChg>
      <pc:sldChg chg="del">
        <pc:chgData name="Wishnu Kusumo Agung E" userId="S::wishnu.erlangga@kemenkeu.go.id::986c1881-8e1a-4886-afd0-326505f7cbd9" providerId="AD" clId="Web-{46C20F05-AB83-4681-B4A0-C6DCB787CCD1}" dt="2023-08-23T12:48:10.734" v="101"/>
        <pc:sldMkLst>
          <pc:docMk/>
          <pc:sldMk cId="4163029372" sldId="276"/>
        </pc:sldMkLst>
      </pc:sldChg>
      <pc:sldChg chg="del">
        <pc:chgData name="Wishnu Kusumo Agung E" userId="S::wishnu.erlangga@kemenkeu.go.id::986c1881-8e1a-4886-afd0-326505f7cbd9" providerId="AD" clId="Web-{46C20F05-AB83-4681-B4A0-C6DCB787CCD1}" dt="2023-08-23T12:48:10.734" v="100"/>
        <pc:sldMkLst>
          <pc:docMk/>
          <pc:sldMk cId="3974151887" sldId="277"/>
        </pc:sldMkLst>
      </pc:sldChg>
      <pc:sldChg chg="del">
        <pc:chgData name="Wishnu Kusumo Agung E" userId="S::wishnu.erlangga@kemenkeu.go.id::986c1881-8e1a-4886-afd0-326505f7cbd9" providerId="AD" clId="Web-{46C20F05-AB83-4681-B4A0-C6DCB787CCD1}" dt="2023-08-23T12:48:10.734" v="99"/>
        <pc:sldMkLst>
          <pc:docMk/>
          <pc:sldMk cId="2652837462" sldId="278"/>
        </pc:sldMkLst>
      </pc:sldChg>
      <pc:sldChg chg="del">
        <pc:chgData name="Wishnu Kusumo Agung E" userId="S::wishnu.erlangga@kemenkeu.go.id::986c1881-8e1a-4886-afd0-326505f7cbd9" providerId="AD" clId="Web-{46C20F05-AB83-4681-B4A0-C6DCB787CCD1}" dt="2023-08-23T12:48:10.734" v="98"/>
        <pc:sldMkLst>
          <pc:docMk/>
          <pc:sldMk cId="3433470183" sldId="279"/>
        </pc:sldMkLst>
      </pc:sldChg>
      <pc:sldChg chg="del">
        <pc:chgData name="Wishnu Kusumo Agung E" userId="S::wishnu.erlangga@kemenkeu.go.id::986c1881-8e1a-4886-afd0-326505f7cbd9" providerId="AD" clId="Web-{46C20F05-AB83-4681-B4A0-C6DCB787CCD1}" dt="2023-08-23T12:48:10.734" v="97"/>
        <pc:sldMkLst>
          <pc:docMk/>
          <pc:sldMk cId="1189503404" sldId="280"/>
        </pc:sldMkLst>
      </pc:sldChg>
      <pc:sldChg chg="del">
        <pc:chgData name="Wishnu Kusumo Agung E" userId="S::wishnu.erlangga@kemenkeu.go.id::986c1881-8e1a-4886-afd0-326505f7cbd9" providerId="AD" clId="Web-{46C20F05-AB83-4681-B4A0-C6DCB787CCD1}" dt="2023-08-23T12:48:10.734" v="96"/>
        <pc:sldMkLst>
          <pc:docMk/>
          <pc:sldMk cId="2144232259" sldId="281"/>
        </pc:sldMkLst>
      </pc:sldChg>
      <pc:sldChg chg="del">
        <pc:chgData name="Wishnu Kusumo Agung E" userId="S::wishnu.erlangga@kemenkeu.go.id::986c1881-8e1a-4886-afd0-326505f7cbd9" providerId="AD" clId="Web-{46C20F05-AB83-4681-B4A0-C6DCB787CCD1}" dt="2023-08-23T12:48:10.734" v="95"/>
        <pc:sldMkLst>
          <pc:docMk/>
          <pc:sldMk cId="567315031" sldId="282"/>
        </pc:sldMkLst>
      </pc:sldChg>
      <pc:sldChg chg="del">
        <pc:chgData name="Wishnu Kusumo Agung E" userId="S::wishnu.erlangga@kemenkeu.go.id::986c1881-8e1a-4886-afd0-326505f7cbd9" providerId="AD" clId="Web-{46C20F05-AB83-4681-B4A0-C6DCB787CCD1}" dt="2023-08-23T12:48:10.734" v="94"/>
        <pc:sldMkLst>
          <pc:docMk/>
          <pc:sldMk cId="4128709095" sldId="283"/>
        </pc:sldMkLst>
      </pc:sldChg>
      <pc:sldChg chg="del">
        <pc:chgData name="Wishnu Kusumo Agung E" userId="S::wishnu.erlangga@kemenkeu.go.id::986c1881-8e1a-4886-afd0-326505f7cbd9" providerId="AD" clId="Web-{46C20F05-AB83-4681-B4A0-C6DCB787CCD1}" dt="2023-08-23T12:48:10.734" v="93"/>
        <pc:sldMkLst>
          <pc:docMk/>
          <pc:sldMk cId="1760541198" sldId="284"/>
        </pc:sldMkLst>
      </pc:sldChg>
      <pc:sldChg chg="del">
        <pc:chgData name="Wishnu Kusumo Agung E" userId="S::wishnu.erlangga@kemenkeu.go.id::986c1881-8e1a-4886-afd0-326505f7cbd9" providerId="AD" clId="Web-{46C20F05-AB83-4681-B4A0-C6DCB787CCD1}" dt="2023-08-23T12:48:10.734" v="92"/>
        <pc:sldMkLst>
          <pc:docMk/>
          <pc:sldMk cId="3726302866" sldId="285"/>
        </pc:sldMkLst>
      </pc:sldChg>
      <pc:sldChg chg="del">
        <pc:chgData name="Wishnu Kusumo Agung E" userId="S::wishnu.erlangga@kemenkeu.go.id::986c1881-8e1a-4886-afd0-326505f7cbd9" providerId="AD" clId="Web-{46C20F05-AB83-4681-B4A0-C6DCB787CCD1}" dt="2023-08-23T12:48:10.734" v="91"/>
        <pc:sldMkLst>
          <pc:docMk/>
          <pc:sldMk cId="3686990791" sldId="286"/>
        </pc:sldMkLst>
      </pc:sldChg>
      <pc:sldChg chg="del">
        <pc:chgData name="Wishnu Kusumo Agung E" userId="S::wishnu.erlangga@kemenkeu.go.id::986c1881-8e1a-4886-afd0-326505f7cbd9" providerId="AD" clId="Web-{46C20F05-AB83-4681-B4A0-C6DCB787CCD1}" dt="2023-08-23T12:48:10.719" v="90"/>
        <pc:sldMkLst>
          <pc:docMk/>
          <pc:sldMk cId="2565121618" sldId="287"/>
        </pc:sldMkLst>
      </pc:sldChg>
      <pc:sldChg chg="del">
        <pc:chgData name="Wishnu Kusumo Agung E" userId="S::wishnu.erlangga@kemenkeu.go.id::986c1881-8e1a-4886-afd0-326505f7cbd9" providerId="AD" clId="Web-{46C20F05-AB83-4681-B4A0-C6DCB787CCD1}" dt="2023-08-23T12:48:10.719" v="89"/>
        <pc:sldMkLst>
          <pc:docMk/>
          <pc:sldMk cId="2744664749" sldId="288"/>
        </pc:sldMkLst>
      </pc:sldChg>
      <pc:sldChg chg="del">
        <pc:chgData name="Wishnu Kusumo Agung E" userId="S::wishnu.erlangga@kemenkeu.go.id::986c1881-8e1a-4886-afd0-326505f7cbd9" providerId="AD" clId="Web-{46C20F05-AB83-4681-B4A0-C6DCB787CCD1}" dt="2023-08-23T12:48:10.719" v="88"/>
        <pc:sldMkLst>
          <pc:docMk/>
          <pc:sldMk cId="373854082" sldId="289"/>
        </pc:sldMkLst>
      </pc:sldChg>
      <pc:sldChg chg="del">
        <pc:chgData name="Wishnu Kusumo Agung E" userId="S::wishnu.erlangga@kemenkeu.go.id::986c1881-8e1a-4886-afd0-326505f7cbd9" providerId="AD" clId="Web-{46C20F05-AB83-4681-B4A0-C6DCB787CCD1}" dt="2023-08-23T12:48:10.719" v="87"/>
        <pc:sldMkLst>
          <pc:docMk/>
          <pc:sldMk cId="522583334" sldId="290"/>
        </pc:sldMkLst>
      </pc:sldChg>
      <pc:sldChg chg="del">
        <pc:chgData name="Wishnu Kusumo Agung E" userId="S::wishnu.erlangga@kemenkeu.go.id::986c1881-8e1a-4886-afd0-326505f7cbd9" providerId="AD" clId="Web-{46C20F05-AB83-4681-B4A0-C6DCB787CCD1}" dt="2023-08-23T12:48:10.719" v="86"/>
        <pc:sldMkLst>
          <pc:docMk/>
          <pc:sldMk cId="1270295574" sldId="291"/>
        </pc:sldMkLst>
      </pc:sldChg>
      <pc:sldChg chg="del">
        <pc:chgData name="Wishnu Kusumo Agung E" userId="S::wishnu.erlangga@kemenkeu.go.id::986c1881-8e1a-4886-afd0-326505f7cbd9" providerId="AD" clId="Web-{46C20F05-AB83-4681-B4A0-C6DCB787CCD1}" dt="2023-08-23T12:48:10.719" v="85"/>
        <pc:sldMkLst>
          <pc:docMk/>
          <pc:sldMk cId="426622256" sldId="292"/>
        </pc:sldMkLst>
      </pc:sldChg>
      <pc:sldChg chg="del">
        <pc:chgData name="Wishnu Kusumo Agung E" userId="S::wishnu.erlangga@kemenkeu.go.id::986c1881-8e1a-4886-afd0-326505f7cbd9" providerId="AD" clId="Web-{46C20F05-AB83-4681-B4A0-C6DCB787CCD1}" dt="2023-08-23T12:48:10.719" v="84"/>
        <pc:sldMkLst>
          <pc:docMk/>
          <pc:sldMk cId="1400448644" sldId="293"/>
        </pc:sldMkLst>
      </pc:sldChg>
      <pc:sldChg chg="del">
        <pc:chgData name="Wishnu Kusumo Agung E" userId="S::wishnu.erlangga@kemenkeu.go.id::986c1881-8e1a-4886-afd0-326505f7cbd9" providerId="AD" clId="Web-{46C20F05-AB83-4681-B4A0-C6DCB787CCD1}" dt="2023-08-23T12:48:10.719" v="83"/>
        <pc:sldMkLst>
          <pc:docMk/>
          <pc:sldMk cId="2597828661" sldId="294"/>
        </pc:sldMkLst>
      </pc:sldChg>
      <pc:sldChg chg="del">
        <pc:chgData name="Wishnu Kusumo Agung E" userId="S::wishnu.erlangga@kemenkeu.go.id::986c1881-8e1a-4886-afd0-326505f7cbd9" providerId="AD" clId="Web-{46C20F05-AB83-4681-B4A0-C6DCB787CCD1}" dt="2023-08-23T12:48:10.719" v="82"/>
        <pc:sldMkLst>
          <pc:docMk/>
          <pc:sldMk cId="4233605222" sldId="295"/>
        </pc:sldMkLst>
      </pc:sldChg>
      <pc:sldChg chg="del">
        <pc:chgData name="Wishnu Kusumo Agung E" userId="S::wishnu.erlangga@kemenkeu.go.id::986c1881-8e1a-4886-afd0-326505f7cbd9" providerId="AD" clId="Web-{46C20F05-AB83-4681-B4A0-C6DCB787CCD1}" dt="2023-08-23T12:48:10.719" v="81"/>
        <pc:sldMkLst>
          <pc:docMk/>
          <pc:sldMk cId="2959673829" sldId="296"/>
        </pc:sldMkLst>
      </pc:sldChg>
      <pc:sldChg chg="del">
        <pc:chgData name="Wishnu Kusumo Agung E" userId="S::wishnu.erlangga@kemenkeu.go.id::986c1881-8e1a-4886-afd0-326505f7cbd9" providerId="AD" clId="Web-{46C20F05-AB83-4681-B4A0-C6DCB787CCD1}" dt="2023-08-23T12:48:10.719" v="80"/>
        <pc:sldMkLst>
          <pc:docMk/>
          <pc:sldMk cId="144910895" sldId="297"/>
        </pc:sldMkLst>
      </pc:sldChg>
      <pc:sldChg chg="del">
        <pc:chgData name="Wishnu Kusumo Agung E" userId="S::wishnu.erlangga@kemenkeu.go.id::986c1881-8e1a-4886-afd0-326505f7cbd9" providerId="AD" clId="Web-{46C20F05-AB83-4681-B4A0-C6DCB787CCD1}" dt="2023-08-23T12:48:10.703" v="78"/>
        <pc:sldMkLst>
          <pc:docMk/>
          <pc:sldMk cId="1826642145" sldId="298"/>
        </pc:sldMkLst>
      </pc:sldChg>
      <pc:sldChg chg="del">
        <pc:chgData name="Wishnu Kusumo Agung E" userId="S::wishnu.erlangga@kemenkeu.go.id::986c1881-8e1a-4886-afd0-326505f7cbd9" providerId="AD" clId="Web-{46C20F05-AB83-4681-B4A0-C6DCB787CCD1}" dt="2023-08-23T12:48:10.703" v="77"/>
        <pc:sldMkLst>
          <pc:docMk/>
          <pc:sldMk cId="852275851" sldId="299"/>
        </pc:sldMkLst>
      </pc:sldChg>
      <pc:sldChg chg="del">
        <pc:chgData name="Wishnu Kusumo Agung E" userId="S::wishnu.erlangga@kemenkeu.go.id::986c1881-8e1a-4886-afd0-326505f7cbd9" providerId="AD" clId="Web-{46C20F05-AB83-4681-B4A0-C6DCB787CCD1}" dt="2023-08-23T12:48:10.703" v="75"/>
        <pc:sldMkLst>
          <pc:docMk/>
          <pc:sldMk cId="2114329310" sldId="300"/>
        </pc:sldMkLst>
      </pc:sldChg>
      <pc:sldChg chg="del">
        <pc:chgData name="Wishnu Kusumo Agung E" userId="S::wishnu.erlangga@kemenkeu.go.id::986c1881-8e1a-4886-afd0-326505f7cbd9" providerId="AD" clId="Web-{46C20F05-AB83-4681-B4A0-C6DCB787CCD1}" dt="2023-08-23T12:48:10.703" v="73"/>
        <pc:sldMkLst>
          <pc:docMk/>
          <pc:sldMk cId="3472567270" sldId="301"/>
        </pc:sldMkLst>
      </pc:sldChg>
      <pc:sldChg chg="del">
        <pc:chgData name="Wishnu Kusumo Agung E" userId="S::wishnu.erlangga@kemenkeu.go.id::986c1881-8e1a-4886-afd0-326505f7cbd9" providerId="AD" clId="Web-{46C20F05-AB83-4681-B4A0-C6DCB787CCD1}" dt="2023-08-23T12:48:10.703" v="71"/>
        <pc:sldMkLst>
          <pc:docMk/>
          <pc:sldMk cId="860527473" sldId="302"/>
        </pc:sldMkLst>
      </pc:sldChg>
      <pc:sldChg chg="del">
        <pc:chgData name="Wishnu Kusumo Agung E" userId="S::wishnu.erlangga@kemenkeu.go.id::986c1881-8e1a-4886-afd0-326505f7cbd9" providerId="AD" clId="Web-{46C20F05-AB83-4681-B4A0-C6DCB787CCD1}" dt="2023-08-23T12:48:10.703" v="69"/>
        <pc:sldMkLst>
          <pc:docMk/>
          <pc:sldMk cId="1612228269" sldId="303"/>
        </pc:sldMkLst>
      </pc:sldChg>
      <pc:sldChg chg="del">
        <pc:chgData name="Wishnu Kusumo Agung E" userId="S::wishnu.erlangga@kemenkeu.go.id::986c1881-8e1a-4886-afd0-326505f7cbd9" providerId="AD" clId="Web-{46C20F05-AB83-4681-B4A0-C6DCB787CCD1}" dt="2023-08-23T12:48:10.703" v="68"/>
        <pc:sldMkLst>
          <pc:docMk/>
          <pc:sldMk cId="3825529695" sldId="304"/>
        </pc:sldMkLst>
      </pc:sldChg>
      <pc:sldChg chg="del">
        <pc:chgData name="Wishnu Kusumo Agung E" userId="S::wishnu.erlangga@kemenkeu.go.id::986c1881-8e1a-4886-afd0-326505f7cbd9" providerId="AD" clId="Web-{46C20F05-AB83-4681-B4A0-C6DCB787CCD1}" dt="2023-08-23T12:48:10.687" v="66"/>
        <pc:sldMkLst>
          <pc:docMk/>
          <pc:sldMk cId="935018706" sldId="305"/>
        </pc:sldMkLst>
      </pc:sldChg>
      <pc:sldChg chg="del">
        <pc:chgData name="Wishnu Kusumo Agung E" userId="S::wishnu.erlangga@kemenkeu.go.id::986c1881-8e1a-4886-afd0-326505f7cbd9" providerId="AD" clId="Web-{46C20F05-AB83-4681-B4A0-C6DCB787CCD1}" dt="2023-08-23T12:48:10.687" v="65"/>
        <pc:sldMkLst>
          <pc:docMk/>
          <pc:sldMk cId="217712587" sldId="306"/>
        </pc:sldMkLst>
      </pc:sldChg>
      <pc:sldChg chg="del">
        <pc:chgData name="Wishnu Kusumo Agung E" userId="S::wishnu.erlangga@kemenkeu.go.id::986c1881-8e1a-4886-afd0-326505f7cbd9" providerId="AD" clId="Web-{46C20F05-AB83-4681-B4A0-C6DCB787CCD1}" dt="2023-08-23T12:48:10.687" v="63"/>
        <pc:sldMkLst>
          <pc:docMk/>
          <pc:sldMk cId="3352553344" sldId="307"/>
        </pc:sldMkLst>
      </pc:sldChg>
      <pc:sldChg chg="del">
        <pc:chgData name="Wishnu Kusumo Agung E" userId="S::wishnu.erlangga@kemenkeu.go.id::986c1881-8e1a-4886-afd0-326505f7cbd9" providerId="AD" clId="Web-{46C20F05-AB83-4681-B4A0-C6DCB787CCD1}" dt="2023-08-23T12:48:10.687" v="62"/>
        <pc:sldMkLst>
          <pc:docMk/>
          <pc:sldMk cId="1233412707" sldId="308"/>
        </pc:sldMkLst>
      </pc:sldChg>
      <pc:sldChg chg="del">
        <pc:chgData name="Wishnu Kusumo Agung E" userId="S::wishnu.erlangga@kemenkeu.go.id::986c1881-8e1a-4886-afd0-326505f7cbd9" providerId="AD" clId="Web-{46C20F05-AB83-4681-B4A0-C6DCB787CCD1}" dt="2023-08-23T12:48:10.719" v="79"/>
        <pc:sldMkLst>
          <pc:docMk/>
          <pc:sldMk cId="1691649225" sldId="309"/>
        </pc:sldMkLst>
      </pc:sldChg>
      <pc:sldChg chg="del">
        <pc:chgData name="Wishnu Kusumo Agung E" userId="S::wishnu.erlangga@kemenkeu.go.id::986c1881-8e1a-4886-afd0-326505f7cbd9" providerId="AD" clId="Web-{46C20F05-AB83-4681-B4A0-C6DCB787CCD1}" dt="2023-08-23T12:48:10.703" v="76"/>
        <pc:sldMkLst>
          <pc:docMk/>
          <pc:sldMk cId="1340199896" sldId="310"/>
        </pc:sldMkLst>
      </pc:sldChg>
      <pc:sldChg chg="del">
        <pc:chgData name="Wishnu Kusumo Agung E" userId="S::wishnu.erlangga@kemenkeu.go.id::986c1881-8e1a-4886-afd0-326505f7cbd9" providerId="AD" clId="Web-{46C20F05-AB83-4681-B4A0-C6DCB787CCD1}" dt="2023-08-23T12:48:10.703" v="74"/>
        <pc:sldMkLst>
          <pc:docMk/>
          <pc:sldMk cId="112779065" sldId="311"/>
        </pc:sldMkLst>
      </pc:sldChg>
      <pc:sldChg chg="del">
        <pc:chgData name="Wishnu Kusumo Agung E" userId="S::wishnu.erlangga@kemenkeu.go.id::986c1881-8e1a-4886-afd0-326505f7cbd9" providerId="AD" clId="Web-{46C20F05-AB83-4681-B4A0-C6DCB787CCD1}" dt="2023-08-23T12:48:10.703" v="72"/>
        <pc:sldMkLst>
          <pc:docMk/>
          <pc:sldMk cId="1459213104" sldId="312"/>
        </pc:sldMkLst>
      </pc:sldChg>
      <pc:sldChg chg="del">
        <pc:chgData name="Wishnu Kusumo Agung E" userId="S::wishnu.erlangga@kemenkeu.go.id::986c1881-8e1a-4886-afd0-326505f7cbd9" providerId="AD" clId="Web-{46C20F05-AB83-4681-B4A0-C6DCB787CCD1}" dt="2023-08-23T12:48:10.703" v="70"/>
        <pc:sldMkLst>
          <pc:docMk/>
          <pc:sldMk cId="680530459" sldId="313"/>
        </pc:sldMkLst>
      </pc:sldChg>
      <pc:sldChg chg="del">
        <pc:chgData name="Wishnu Kusumo Agung E" userId="S::wishnu.erlangga@kemenkeu.go.id::986c1881-8e1a-4886-afd0-326505f7cbd9" providerId="AD" clId="Web-{46C20F05-AB83-4681-B4A0-C6DCB787CCD1}" dt="2023-08-23T12:48:10.734" v="103"/>
        <pc:sldMkLst>
          <pc:docMk/>
          <pc:sldMk cId="64670703" sldId="314"/>
        </pc:sldMkLst>
      </pc:sldChg>
      <pc:sldChg chg="del">
        <pc:chgData name="Wishnu Kusumo Agung E" userId="S::wishnu.erlangga@kemenkeu.go.id::986c1881-8e1a-4886-afd0-326505f7cbd9" providerId="AD" clId="Web-{46C20F05-AB83-4681-B4A0-C6DCB787CCD1}" dt="2023-08-23T12:48:10.687" v="64"/>
        <pc:sldMkLst>
          <pc:docMk/>
          <pc:sldMk cId="3681886187" sldId="315"/>
        </pc:sldMkLst>
      </pc:sldChg>
      <pc:sldChg chg="del">
        <pc:chgData name="Wishnu Kusumo Agung E" userId="S::wishnu.erlangga@kemenkeu.go.id::986c1881-8e1a-4886-afd0-326505f7cbd9" providerId="AD" clId="Web-{46C20F05-AB83-4681-B4A0-C6DCB787CCD1}" dt="2023-08-23T12:48:10.687" v="67"/>
        <pc:sldMkLst>
          <pc:docMk/>
          <pc:sldMk cId="2057524765" sldId="316"/>
        </pc:sldMkLst>
      </pc:sldChg>
      <pc:sldChg chg="add">
        <pc:chgData name="Wishnu Kusumo Agung E" userId="S::wishnu.erlangga@kemenkeu.go.id::986c1881-8e1a-4886-afd0-326505f7cbd9" providerId="AD" clId="Web-{46C20F05-AB83-4681-B4A0-C6DCB787CCD1}" dt="2023-08-23T12:47:51.812" v="0"/>
        <pc:sldMkLst>
          <pc:docMk/>
          <pc:sldMk cId="3068968557" sldId="317"/>
        </pc:sldMkLst>
      </pc:sldChg>
      <pc:sldChg chg="add">
        <pc:chgData name="Wishnu Kusumo Agung E" userId="S::wishnu.erlangga@kemenkeu.go.id::986c1881-8e1a-4886-afd0-326505f7cbd9" providerId="AD" clId="Web-{46C20F05-AB83-4681-B4A0-C6DCB787CCD1}" dt="2023-08-23T12:47:51.874" v="1"/>
        <pc:sldMkLst>
          <pc:docMk/>
          <pc:sldMk cId="791275282" sldId="318"/>
        </pc:sldMkLst>
      </pc:sldChg>
      <pc:sldChg chg="add">
        <pc:chgData name="Wishnu Kusumo Agung E" userId="S::wishnu.erlangga@kemenkeu.go.id::986c1881-8e1a-4886-afd0-326505f7cbd9" providerId="AD" clId="Web-{46C20F05-AB83-4681-B4A0-C6DCB787CCD1}" dt="2023-08-23T12:47:51.937" v="2"/>
        <pc:sldMkLst>
          <pc:docMk/>
          <pc:sldMk cId="1887361837" sldId="319"/>
        </pc:sldMkLst>
      </pc:sldChg>
      <pc:sldChg chg="add">
        <pc:chgData name="Wishnu Kusumo Agung E" userId="S::wishnu.erlangga@kemenkeu.go.id::986c1881-8e1a-4886-afd0-326505f7cbd9" providerId="AD" clId="Web-{46C20F05-AB83-4681-B4A0-C6DCB787CCD1}" dt="2023-08-23T12:47:52.015" v="3"/>
        <pc:sldMkLst>
          <pc:docMk/>
          <pc:sldMk cId="1238507158" sldId="320"/>
        </pc:sldMkLst>
      </pc:sldChg>
      <pc:sldChg chg="add">
        <pc:chgData name="Wishnu Kusumo Agung E" userId="S::wishnu.erlangga@kemenkeu.go.id::986c1881-8e1a-4886-afd0-326505f7cbd9" providerId="AD" clId="Web-{46C20F05-AB83-4681-B4A0-C6DCB787CCD1}" dt="2023-08-23T12:47:52.077" v="4"/>
        <pc:sldMkLst>
          <pc:docMk/>
          <pc:sldMk cId="3077897860" sldId="321"/>
        </pc:sldMkLst>
      </pc:sldChg>
      <pc:sldChg chg="add">
        <pc:chgData name="Wishnu Kusumo Agung E" userId="S::wishnu.erlangga@kemenkeu.go.id::986c1881-8e1a-4886-afd0-326505f7cbd9" providerId="AD" clId="Web-{46C20F05-AB83-4681-B4A0-C6DCB787CCD1}" dt="2023-08-23T12:47:52.124" v="5"/>
        <pc:sldMkLst>
          <pc:docMk/>
          <pc:sldMk cId="3024919517" sldId="322"/>
        </pc:sldMkLst>
      </pc:sldChg>
      <pc:sldChg chg="add">
        <pc:chgData name="Wishnu Kusumo Agung E" userId="S::wishnu.erlangga@kemenkeu.go.id::986c1881-8e1a-4886-afd0-326505f7cbd9" providerId="AD" clId="Web-{46C20F05-AB83-4681-B4A0-C6DCB787CCD1}" dt="2023-08-23T12:47:52.187" v="6"/>
        <pc:sldMkLst>
          <pc:docMk/>
          <pc:sldMk cId="2244244461" sldId="323"/>
        </pc:sldMkLst>
      </pc:sldChg>
      <pc:sldChg chg="add">
        <pc:chgData name="Wishnu Kusumo Agung E" userId="S::wishnu.erlangga@kemenkeu.go.id::986c1881-8e1a-4886-afd0-326505f7cbd9" providerId="AD" clId="Web-{46C20F05-AB83-4681-B4A0-C6DCB787CCD1}" dt="2023-08-23T12:47:52.234" v="7"/>
        <pc:sldMkLst>
          <pc:docMk/>
          <pc:sldMk cId="1734614337" sldId="324"/>
        </pc:sldMkLst>
      </pc:sldChg>
      <pc:sldChg chg="add">
        <pc:chgData name="Wishnu Kusumo Agung E" userId="S::wishnu.erlangga@kemenkeu.go.id::986c1881-8e1a-4886-afd0-326505f7cbd9" providerId="AD" clId="Web-{46C20F05-AB83-4681-B4A0-C6DCB787CCD1}" dt="2023-08-23T12:47:52.312" v="8"/>
        <pc:sldMkLst>
          <pc:docMk/>
          <pc:sldMk cId="1227023242" sldId="325"/>
        </pc:sldMkLst>
      </pc:sldChg>
      <pc:sldChg chg="add">
        <pc:chgData name="Wishnu Kusumo Agung E" userId="S::wishnu.erlangga@kemenkeu.go.id::986c1881-8e1a-4886-afd0-326505f7cbd9" providerId="AD" clId="Web-{46C20F05-AB83-4681-B4A0-C6DCB787CCD1}" dt="2023-08-23T12:47:52.390" v="9"/>
        <pc:sldMkLst>
          <pc:docMk/>
          <pc:sldMk cId="137920453" sldId="326"/>
        </pc:sldMkLst>
      </pc:sldChg>
      <pc:sldChg chg="add">
        <pc:chgData name="Wishnu Kusumo Agung E" userId="S::wishnu.erlangga@kemenkeu.go.id::986c1881-8e1a-4886-afd0-326505f7cbd9" providerId="AD" clId="Web-{46C20F05-AB83-4681-B4A0-C6DCB787CCD1}" dt="2023-08-23T12:47:52.452" v="10"/>
        <pc:sldMkLst>
          <pc:docMk/>
          <pc:sldMk cId="771423059" sldId="327"/>
        </pc:sldMkLst>
      </pc:sldChg>
      <pc:sldChg chg="add">
        <pc:chgData name="Wishnu Kusumo Agung E" userId="S::wishnu.erlangga@kemenkeu.go.id::986c1881-8e1a-4886-afd0-326505f7cbd9" providerId="AD" clId="Web-{46C20F05-AB83-4681-B4A0-C6DCB787CCD1}" dt="2023-08-23T12:47:52.530" v="11"/>
        <pc:sldMkLst>
          <pc:docMk/>
          <pc:sldMk cId="4229712766" sldId="328"/>
        </pc:sldMkLst>
      </pc:sldChg>
      <pc:sldChg chg="add">
        <pc:chgData name="Wishnu Kusumo Agung E" userId="S::wishnu.erlangga@kemenkeu.go.id::986c1881-8e1a-4886-afd0-326505f7cbd9" providerId="AD" clId="Web-{46C20F05-AB83-4681-B4A0-C6DCB787CCD1}" dt="2023-08-23T12:47:52.577" v="12"/>
        <pc:sldMkLst>
          <pc:docMk/>
          <pc:sldMk cId="3573115092" sldId="329"/>
        </pc:sldMkLst>
      </pc:sldChg>
      <pc:sldChg chg="add">
        <pc:chgData name="Wishnu Kusumo Agung E" userId="S::wishnu.erlangga@kemenkeu.go.id::986c1881-8e1a-4886-afd0-326505f7cbd9" providerId="AD" clId="Web-{46C20F05-AB83-4681-B4A0-C6DCB787CCD1}" dt="2023-08-23T12:47:52.671" v="13"/>
        <pc:sldMkLst>
          <pc:docMk/>
          <pc:sldMk cId="354015018" sldId="330"/>
        </pc:sldMkLst>
      </pc:sldChg>
      <pc:sldChg chg="add">
        <pc:chgData name="Wishnu Kusumo Agung E" userId="S::wishnu.erlangga@kemenkeu.go.id::986c1881-8e1a-4886-afd0-326505f7cbd9" providerId="AD" clId="Web-{46C20F05-AB83-4681-B4A0-C6DCB787CCD1}" dt="2023-08-23T12:47:52.749" v="14"/>
        <pc:sldMkLst>
          <pc:docMk/>
          <pc:sldMk cId="643785831" sldId="331"/>
        </pc:sldMkLst>
      </pc:sldChg>
      <pc:sldChg chg="add">
        <pc:chgData name="Wishnu Kusumo Agung E" userId="S::wishnu.erlangga@kemenkeu.go.id::986c1881-8e1a-4886-afd0-326505f7cbd9" providerId="AD" clId="Web-{46C20F05-AB83-4681-B4A0-C6DCB787CCD1}" dt="2023-08-23T12:47:52.843" v="15"/>
        <pc:sldMkLst>
          <pc:docMk/>
          <pc:sldMk cId="237571750" sldId="332"/>
        </pc:sldMkLst>
      </pc:sldChg>
      <pc:sldChg chg="add">
        <pc:chgData name="Wishnu Kusumo Agung E" userId="S::wishnu.erlangga@kemenkeu.go.id::986c1881-8e1a-4886-afd0-326505f7cbd9" providerId="AD" clId="Web-{46C20F05-AB83-4681-B4A0-C6DCB787CCD1}" dt="2023-08-23T12:47:52.874" v="16"/>
        <pc:sldMkLst>
          <pc:docMk/>
          <pc:sldMk cId="2473743691" sldId="333"/>
        </pc:sldMkLst>
      </pc:sldChg>
      <pc:sldChg chg="add">
        <pc:chgData name="Wishnu Kusumo Agung E" userId="S::wishnu.erlangga@kemenkeu.go.id::986c1881-8e1a-4886-afd0-326505f7cbd9" providerId="AD" clId="Web-{46C20F05-AB83-4681-B4A0-C6DCB787CCD1}" dt="2023-08-23T12:47:53.202" v="17"/>
        <pc:sldMkLst>
          <pc:docMk/>
          <pc:sldMk cId="442441166" sldId="334"/>
        </pc:sldMkLst>
      </pc:sldChg>
      <pc:sldChg chg="add">
        <pc:chgData name="Wishnu Kusumo Agung E" userId="S::wishnu.erlangga@kemenkeu.go.id::986c1881-8e1a-4886-afd0-326505f7cbd9" providerId="AD" clId="Web-{46C20F05-AB83-4681-B4A0-C6DCB787CCD1}" dt="2023-08-23T12:47:53.296" v="18"/>
        <pc:sldMkLst>
          <pc:docMk/>
          <pc:sldMk cId="2516981269" sldId="335"/>
        </pc:sldMkLst>
      </pc:sldChg>
      <pc:sldChg chg="add">
        <pc:chgData name="Wishnu Kusumo Agung E" userId="S::wishnu.erlangga@kemenkeu.go.id::986c1881-8e1a-4886-afd0-326505f7cbd9" providerId="AD" clId="Web-{46C20F05-AB83-4681-B4A0-C6DCB787CCD1}" dt="2023-08-23T12:47:53.343" v="19"/>
        <pc:sldMkLst>
          <pc:docMk/>
          <pc:sldMk cId="2564992003" sldId="336"/>
        </pc:sldMkLst>
      </pc:sldChg>
      <pc:sldChg chg="add">
        <pc:chgData name="Wishnu Kusumo Agung E" userId="S::wishnu.erlangga@kemenkeu.go.id::986c1881-8e1a-4886-afd0-326505f7cbd9" providerId="AD" clId="Web-{46C20F05-AB83-4681-B4A0-C6DCB787CCD1}" dt="2023-08-23T12:47:53.390" v="20"/>
        <pc:sldMkLst>
          <pc:docMk/>
          <pc:sldMk cId="439071036" sldId="337"/>
        </pc:sldMkLst>
      </pc:sldChg>
      <pc:sldChg chg="add">
        <pc:chgData name="Wishnu Kusumo Agung E" userId="S::wishnu.erlangga@kemenkeu.go.id::986c1881-8e1a-4886-afd0-326505f7cbd9" providerId="AD" clId="Web-{46C20F05-AB83-4681-B4A0-C6DCB787CCD1}" dt="2023-08-23T12:47:53.468" v="21"/>
        <pc:sldMkLst>
          <pc:docMk/>
          <pc:sldMk cId="1817274519" sldId="338"/>
        </pc:sldMkLst>
      </pc:sldChg>
      <pc:sldChg chg="add">
        <pc:chgData name="Wishnu Kusumo Agung E" userId="S::wishnu.erlangga@kemenkeu.go.id::986c1881-8e1a-4886-afd0-326505f7cbd9" providerId="AD" clId="Web-{46C20F05-AB83-4681-B4A0-C6DCB787CCD1}" dt="2023-08-23T12:47:53.530" v="22"/>
        <pc:sldMkLst>
          <pc:docMk/>
          <pc:sldMk cId="2388637003" sldId="339"/>
        </pc:sldMkLst>
      </pc:sldChg>
      <pc:sldChg chg="add">
        <pc:chgData name="Wishnu Kusumo Agung E" userId="S::wishnu.erlangga@kemenkeu.go.id::986c1881-8e1a-4886-afd0-326505f7cbd9" providerId="AD" clId="Web-{46C20F05-AB83-4681-B4A0-C6DCB787CCD1}" dt="2023-08-23T12:47:53.593" v="23"/>
        <pc:sldMkLst>
          <pc:docMk/>
          <pc:sldMk cId="3490067811" sldId="340"/>
        </pc:sldMkLst>
      </pc:sldChg>
      <pc:sldChg chg="add">
        <pc:chgData name="Wishnu Kusumo Agung E" userId="S::wishnu.erlangga@kemenkeu.go.id::986c1881-8e1a-4886-afd0-326505f7cbd9" providerId="AD" clId="Web-{46C20F05-AB83-4681-B4A0-C6DCB787CCD1}" dt="2023-08-23T12:47:53.640" v="24"/>
        <pc:sldMkLst>
          <pc:docMk/>
          <pc:sldMk cId="2002103370" sldId="341"/>
        </pc:sldMkLst>
      </pc:sldChg>
      <pc:sldChg chg="add">
        <pc:chgData name="Wishnu Kusumo Agung E" userId="S::wishnu.erlangga@kemenkeu.go.id::986c1881-8e1a-4886-afd0-326505f7cbd9" providerId="AD" clId="Web-{46C20F05-AB83-4681-B4A0-C6DCB787CCD1}" dt="2023-08-23T12:47:53.702" v="25"/>
        <pc:sldMkLst>
          <pc:docMk/>
          <pc:sldMk cId="3463934795" sldId="342"/>
        </pc:sldMkLst>
      </pc:sldChg>
      <pc:sldChg chg="add">
        <pc:chgData name="Wishnu Kusumo Agung E" userId="S::wishnu.erlangga@kemenkeu.go.id::986c1881-8e1a-4886-afd0-326505f7cbd9" providerId="AD" clId="Web-{46C20F05-AB83-4681-B4A0-C6DCB787CCD1}" dt="2023-08-23T12:47:53.812" v="26"/>
        <pc:sldMkLst>
          <pc:docMk/>
          <pc:sldMk cId="1562389915" sldId="343"/>
        </pc:sldMkLst>
      </pc:sldChg>
      <pc:sldChg chg="add">
        <pc:chgData name="Wishnu Kusumo Agung E" userId="S::wishnu.erlangga@kemenkeu.go.id::986c1881-8e1a-4886-afd0-326505f7cbd9" providerId="AD" clId="Web-{46C20F05-AB83-4681-B4A0-C6DCB787CCD1}" dt="2023-08-23T12:47:53.859" v="27"/>
        <pc:sldMkLst>
          <pc:docMk/>
          <pc:sldMk cId="1217327588" sldId="344"/>
        </pc:sldMkLst>
      </pc:sldChg>
      <pc:sldChg chg="add">
        <pc:chgData name="Wishnu Kusumo Agung E" userId="S::wishnu.erlangga@kemenkeu.go.id::986c1881-8e1a-4886-afd0-326505f7cbd9" providerId="AD" clId="Web-{46C20F05-AB83-4681-B4A0-C6DCB787CCD1}" dt="2023-08-23T12:47:53.905" v="28"/>
        <pc:sldMkLst>
          <pc:docMk/>
          <pc:sldMk cId="1830142632" sldId="345"/>
        </pc:sldMkLst>
      </pc:sldChg>
      <pc:sldChg chg="add">
        <pc:chgData name="Wishnu Kusumo Agung E" userId="S::wishnu.erlangga@kemenkeu.go.id::986c1881-8e1a-4886-afd0-326505f7cbd9" providerId="AD" clId="Web-{46C20F05-AB83-4681-B4A0-C6DCB787CCD1}" dt="2023-08-23T12:47:53.952" v="29"/>
        <pc:sldMkLst>
          <pc:docMk/>
          <pc:sldMk cId="3140879766" sldId="346"/>
        </pc:sldMkLst>
      </pc:sldChg>
      <pc:sldChg chg="add">
        <pc:chgData name="Wishnu Kusumo Agung E" userId="S::wishnu.erlangga@kemenkeu.go.id::986c1881-8e1a-4886-afd0-326505f7cbd9" providerId="AD" clId="Web-{46C20F05-AB83-4681-B4A0-C6DCB787CCD1}" dt="2023-08-23T12:47:54.015" v="30"/>
        <pc:sldMkLst>
          <pc:docMk/>
          <pc:sldMk cId="2939223840" sldId="347"/>
        </pc:sldMkLst>
      </pc:sldChg>
      <pc:sldChg chg="add">
        <pc:chgData name="Wishnu Kusumo Agung E" userId="S::wishnu.erlangga@kemenkeu.go.id::986c1881-8e1a-4886-afd0-326505f7cbd9" providerId="AD" clId="Web-{46C20F05-AB83-4681-B4A0-C6DCB787CCD1}" dt="2023-08-23T12:47:54.077" v="31"/>
        <pc:sldMkLst>
          <pc:docMk/>
          <pc:sldMk cId="2124730770" sldId="348"/>
        </pc:sldMkLst>
      </pc:sldChg>
      <pc:sldChg chg="add">
        <pc:chgData name="Wishnu Kusumo Agung E" userId="S::wishnu.erlangga@kemenkeu.go.id::986c1881-8e1a-4886-afd0-326505f7cbd9" providerId="AD" clId="Web-{46C20F05-AB83-4681-B4A0-C6DCB787CCD1}" dt="2023-08-23T12:47:54.171" v="32"/>
        <pc:sldMkLst>
          <pc:docMk/>
          <pc:sldMk cId="2932727970" sldId="349"/>
        </pc:sldMkLst>
      </pc:sldChg>
      <pc:sldChg chg="add">
        <pc:chgData name="Wishnu Kusumo Agung E" userId="S::wishnu.erlangga@kemenkeu.go.id::986c1881-8e1a-4886-afd0-326505f7cbd9" providerId="AD" clId="Web-{46C20F05-AB83-4681-B4A0-C6DCB787CCD1}" dt="2023-08-23T12:47:54.249" v="33"/>
        <pc:sldMkLst>
          <pc:docMk/>
          <pc:sldMk cId="1622750504" sldId="350"/>
        </pc:sldMkLst>
      </pc:sldChg>
      <pc:sldChg chg="add">
        <pc:chgData name="Wishnu Kusumo Agung E" userId="S::wishnu.erlangga@kemenkeu.go.id::986c1881-8e1a-4886-afd0-326505f7cbd9" providerId="AD" clId="Web-{46C20F05-AB83-4681-B4A0-C6DCB787CCD1}" dt="2023-08-23T12:47:54.280" v="34"/>
        <pc:sldMkLst>
          <pc:docMk/>
          <pc:sldMk cId="3649254961" sldId="351"/>
        </pc:sldMkLst>
      </pc:sldChg>
      <pc:sldChg chg="add">
        <pc:chgData name="Wishnu Kusumo Agung E" userId="S::wishnu.erlangga@kemenkeu.go.id::986c1881-8e1a-4886-afd0-326505f7cbd9" providerId="AD" clId="Web-{46C20F05-AB83-4681-B4A0-C6DCB787CCD1}" dt="2023-08-23T12:47:54.343" v="35"/>
        <pc:sldMkLst>
          <pc:docMk/>
          <pc:sldMk cId="378798726" sldId="352"/>
        </pc:sldMkLst>
      </pc:sldChg>
      <pc:sldChg chg="add">
        <pc:chgData name="Wishnu Kusumo Agung E" userId="S::wishnu.erlangga@kemenkeu.go.id::986c1881-8e1a-4886-afd0-326505f7cbd9" providerId="AD" clId="Web-{46C20F05-AB83-4681-B4A0-C6DCB787CCD1}" dt="2023-08-23T12:47:54.390" v="36"/>
        <pc:sldMkLst>
          <pc:docMk/>
          <pc:sldMk cId="144965241" sldId="353"/>
        </pc:sldMkLst>
      </pc:sldChg>
      <pc:sldChg chg="add">
        <pc:chgData name="Wishnu Kusumo Agung E" userId="S::wishnu.erlangga@kemenkeu.go.id::986c1881-8e1a-4886-afd0-326505f7cbd9" providerId="AD" clId="Web-{46C20F05-AB83-4681-B4A0-C6DCB787CCD1}" dt="2023-08-23T12:47:54.452" v="37"/>
        <pc:sldMkLst>
          <pc:docMk/>
          <pc:sldMk cId="1430000906" sldId="354"/>
        </pc:sldMkLst>
      </pc:sldChg>
      <pc:sldChg chg="add">
        <pc:chgData name="Wishnu Kusumo Agung E" userId="S::wishnu.erlangga@kemenkeu.go.id::986c1881-8e1a-4886-afd0-326505f7cbd9" providerId="AD" clId="Web-{46C20F05-AB83-4681-B4A0-C6DCB787CCD1}" dt="2023-08-23T12:47:54.515" v="38"/>
        <pc:sldMkLst>
          <pc:docMk/>
          <pc:sldMk cId="1910155679" sldId="355"/>
        </pc:sldMkLst>
      </pc:sldChg>
      <pc:sldChg chg="add">
        <pc:chgData name="Wishnu Kusumo Agung E" userId="S::wishnu.erlangga@kemenkeu.go.id::986c1881-8e1a-4886-afd0-326505f7cbd9" providerId="AD" clId="Web-{46C20F05-AB83-4681-B4A0-C6DCB787CCD1}" dt="2023-08-23T12:47:54.593" v="39"/>
        <pc:sldMkLst>
          <pc:docMk/>
          <pc:sldMk cId="710815582" sldId="356"/>
        </pc:sldMkLst>
      </pc:sldChg>
      <pc:sldChg chg="add">
        <pc:chgData name="Wishnu Kusumo Agung E" userId="S::wishnu.erlangga@kemenkeu.go.id::986c1881-8e1a-4886-afd0-326505f7cbd9" providerId="AD" clId="Web-{46C20F05-AB83-4681-B4A0-C6DCB787CCD1}" dt="2023-08-23T12:47:54.655" v="40"/>
        <pc:sldMkLst>
          <pc:docMk/>
          <pc:sldMk cId="2968150371" sldId="357"/>
        </pc:sldMkLst>
      </pc:sldChg>
      <pc:sldChg chg="add">
        <pc:chgData name="Wishnu Kusumo Agung E" userId="S::wishnu.erlangga@kemenkeu.go.id::986c1881-8e1a-4886-afd0-326505f7cbd9" providerId="AD" clId="Web-{46C20F05-AB83-4681-B4A0-C6DCB787CCD1}" dt="2023-08-23T12:47:54.702" v="41"/>
        <pc:sldMkLst>
          <pc:docMk/>
          <pc:sldMk cId="1211155192" sldId="358"/>
        </pc:sldMkLst>
      </pc:sldChg>
      <pc:sldChg chg="add">
        <pc:chgData name="Wishnu Kusumo Agung E" userId="S::wishnu.erlangga@kemenkeu.go.id::986c1881-8e1a-4886-afd0-326505f7cbd9" providerId="AD" clId="Web-{46C20F05-AB83-4681-B4A0-C6DCB787CCD1}" dt="2023-08-23T12:47:54.749" v="42"/>
        <pc:sldMkLst>
          <pc:docMk/>
          <pc:sldMk cId="2893586875" sldId="359"/>
        </pc:sldMkLst>
      </pc:sldChg>
      <pc:sldChg chg="add">
        <pc:chgData name="Wishnu Kusumo Agung E" userId="S::wishnu.erlangga@kemenkeu.go.id::986c1881-8e1a-4886-afd0-326505f7cbd9" providerId="AD" clId="Web-{46C20F05-AB83-4681-B4A0-C6DCB787CCD1}" dt="2023-08-23T12:47:54.796" v="43"/>
        <pc:sldMkLst>
          <pc:docMk/>
          <pc:sldMk cId="1597484671" sldId="360"/>
        </pc:sldMkLst>
      </pc:sldChg>
      <pc:sldChg chg="add">
        <pc:chgData name="Wishnu Kusumo Agung E" userId="S::wishnu.erlangga@kemenkeu.go.id::986c1881-8e1a-4886-afd0-326505f7cbd9" providerId="AD" clId="Web-{46C20F05-AB83-4681-B4A0-C6DCB787CCD1}" dt="2023-08-23T12:47:54.843" v="44"/>
        <pc:sldMkLst>
          <pc:docMk/>
          <pc:sldMk cId="3228935235" sldId="361"/>
        </pc:sldMkLst>
      </pc:sldChg>
      <pc:sldChg chg="add">
        <pc:chgData name="Wishnu Kusumo Agung E" userId="S::wishnu.erlangga@kemenkeu.go.id::986c1881-8e1a-4886-afd0-326505f7cbd9" providerId="AD" clId="Web-{46C20F05-AB83-4681-B4A0-C6DCB787CCD1}" dt="2023-08-23T12:47:54.984" v="45"/>
        <pc:sldMkLst>
          <pc:docMk/>
          <pc:sldMk cId="1253121866" sldId="362"/>
        </pc:sldMkLst>
      </pc:sldChg>
      <pc:sldChg chg="add">
        <pc:chgData name="Wishnu Kusumo Agung E" userId="S::wishnu.erlangga@kemenkeu.go.id::986c1881-8e1a-4886-afd0-326505f7cbd9" providerId="AD" clId="Web-{46C20F05-AB83-4681-B4A0-C6DCB787CCD1}" dt="2023-08-23T12:47:55.218" v="46"/>
        <pc:sldMkLst>
          <pc:docMk/>
          <pc:sldMk cId="377254451" sldId="363"/>
        </pc:sldMkLst>
      </pc:sldChg>
      <pc:sldChg chg="add">
        <pc:chgData name="Wishnu Kusumo Agung E" userId="S::wishnu.erlangga@kemenkeu.go.id::986c1881-8e1a-4886-afd0-326505f7cbd9" providerId="AD" clId="Web-{46C20F05-AB83-4681-B4A0-C6DCB787CCD1}" dt="2023-08-23T12:47:55.281" v="47"/>
        <pc:sldMkLst>
          <pc:docMk/>
          <pc:sldMk cId="1125446578" sldId="364"/>
        </pc:sldMkLst>
      </pc:sldChg>
      <pc:sldChg chg="add">
        <pc:chgData name="Wishnu Kusumo Agung E" userId="S::wishnu.erlangga@kemenkeu.go.id::986c1881-8e1a-4886-afd0-326505f7cbd9" providerId="AD" clId="Web-{46C20F05-AB83-4681-B4A0-C6DCB787CCD1}" dt="2023-08-23T12:47:55.343" v="48"/>
        <pc:sldMkLst>
          <pc:docMk/>
          <pc:sldMk cId="3674686969" sldId="365"/>
        </pc:sldMkLst>
      </pc:sldChg>
      <pc:sldChg chg="add">
        <pc:chgData name="Wishnu Kusumo Agung E" userId="S::wishnu.erlangga@kemenkeu.go.id::986c1881-8e1a-4886-afd0-326505f7cbd9" providerId="AD" clId="Web-{46C20F05-AB83-4681-B4A0-C6DCB787CCD1}" dt="2023-08-23T12:47:55.405" v="49"/>
        <pc:sldMkLst>
          <pc:docMk/>
          <pc:sldMk cId="3029334471" sldId="366"/>
        </pc:sldMkLst>
      </pc:sldChg>
      <pc:sldChg chg="add">
        <pc:chgData name="Wishnu Kusumo Agung E" userId="S::wishnu.erlangga@kemenkeu.go.id::986c1881-8e1a-4886-afd0-326505f7cbd9" providerId="AD" clId="Web-{46C20F05-AB83-4681-B4A0-C6DCB787CCD1}" dt="2023-08-23T12:47:55.484" v="50"/>
        <pc:sldMkLst>
          <pc:docMk/>
          <pc:sldMk cId="3779835645" sldId="367"/>
        </pc:sldMkLst>
      </pc:sldChg>
      <pc:sldChg chg="add modNotes">
        <pc:chgData name="Wishnu Kusumo Agung E" userId="S::wishnu.erlangga@kemenkeu.go.id::986c1881-8e1a-4886-afd0-326505f7cbd9" providerId="AD" clId="Web-{46C20F05-AB83-4681-B4A0-C6DCB787CCD1}" dt="2023-08-23T12:49:02.923" v="127"/>
        <pc:sldMkLst>
          <pc:docMk/>
          <pc:sldMk cId="772443301" sldId="368"/>
        </pc:sldMkLst>
      </pc:sldChg>
      <pc:sldChg chg="add">
        <pc:chgData name="Wishnu Kusumo Agung E" userId="S::wishnu.erlangga@kemenkeu.go.id::986c1881-8e1a-4886-afd0-326505f7cbd9" providerId="AD" clId="Web-{46C20F05-AB83-4681-B4A0-C6DCB787CCD1}" dt="2023-08-23T12:47:55.656" v="52"/>
        <pc:sldMkLst>
          <pc:docMk/>
          <pc:sldMk cId="3959836461" sldId="369"/>
        </pc:sldMkLst>
      </pc:sldChg>
      <pc:sldChg chg="add">
        <pc:chgData name="Wishnu Kusumo Agung E" userId="S::wishnu.erlangga@kemenkeu.go.id::986c1881-8e1a-4886-afd0-326505f7cbd9" providerId="AD" clId="Web-{46C20F05-AB83-4681-B4A0-C6DCB787CCD1}" dt="2023-08-23T12:47:55.718" v="53"/>
        <pc:sldMkLst>
          <pc:docMk/>
          <pc:sldMk cId="3947622338" sldId="370"/>
        </pc:sldMkLst>
      </pc:sldChg>
      <pc:sldChg chg="add">
        <pc:chgData name="Wishnu Kusumo Agung E" userId="S::wishnu.erlangga@kemenkeu.go.id::986c1881-8e1a-4886-afd0-326505f7cbd9" providerId="AD" clId="Web-{46C20F05-AB83-4681-B4A0-C6DCB787CCD1}" dt="2023-08-23T12:47:55.765" v="54"/>
        <pc:sldMkLst>
          <pc:docMk/>
          <pc:sldMk cId="3509554533" sldId="371"/>
        </pc:sldMkLst>
      </pc:sldChg>
      <pc:sldChg chg="add">
        <pc:chgData name="Wishnu Kusumo Agung E" userId="S::wishnu.erlangga@kemenkeu.go.id::986c1881-8e1a-4886-afd0-326505f7cbd9" providerId="AD" clId="Web-{46C20F05-AB83-4681-B4A0-C6DCB787CCD1}" dt="2023-08-23T12:47:55.812" v="55"/>
        <pc:sldMkLst>
          <pc:docMk/>
          <pc:sldMk cId="3409826129" sldId="372"/>
        </pc:sldMkLst>
      </pc:sldChg>
      <pc:sldChg chg="add">
        <pc:chgData name="Wishnu Kusumo Agung E" userId="S::wishnu.erlangga@kemenkeu.go.id::986c1881-8e1a-4886-afd0-326505f7cbd9" providerId="AD" clId="Web-{46C20F05-AB83-4681-B4A0-C6DCB787CCD1}" dt="2023-08-23T12:47:55.843" v="56"/>
        <pc:sldMkLst>
          <pc:docMk/>
          <pc:sldMk cId="3324459186" sldId="373"/>
        </pc:sldMkLst>
      </pc:sldChg>
      <pc:sldChg chg="add">
        <pc:chgData name="Wishnu Kusumo Agung E" userId="S::wishnu.erlangga@kemenkeu.go.id::986c1881-8e1a-4886-afd0-326505f7cbd9" providerId="AD" clId="Web-{46C20F05-AB83-4681-B4A0-C6DCB787CCD1}" dt="2023-08-23T12:47:55.952" v="57"/>
        <pc:sldMkLst>
          <pc:docMk/>
          <pc:sldMk cId="2538430874" sldId="374"/>
        </pc:sldMkLst>
      </pc:sldChg>
      <pc:sldChg chg="add">
        <pc:chgData name="Wishnu Kusumo Agung E" userId="S::wishnu.erlangga@kemenkeu.go.id::986c1881-8e1a-4886-afd0-326505f7cbd9" providerId="AD" clId="Web-{46C20F05-AB83-4681-B4A0-C6DCB787CCD1}" dt="2023-08-23T12:47:56.031" v="58"/>
        <pc:sldMkLst>
          <pc:docMk/>
          <pc:sldMk cId="203986443" sldId="375"/>
        </pc:sldMkLst>
      </pc:sldChg>
      <pc:sldChg chg="add">
        <pc:chgData name="Wishnu Kusumo Agung E" userId="S::wishnu.erlangga@kemenkeu.go.id::986c1881-8e1a-4886-afd0-326505f7cbd9" providerId="AD" clId="Web-{46C20F05-AB83-4681-B4A0-C6DCB787CCD1}" dt="2023-08-23T12:47:56.140" v="59"/>
        <pc:sldMkLst>
          <pc:docMk/>
          <pc:sldMk cId="2467306576" sldId="376"/>
        </pc:sldMkLst>
      </pc:sldChg>
      <pc:sldChg chg="add">
        <pc:chgData name="Wishnu Kusumo Agung E" userId="S::wishnu.erlangga@kemenkeu.go.id::986c1881-8e1a-4886-afd0-326505f7cbd9" providerId="AD" clId="Web-{46C20F05-AB83-4681-B4A0-C6DCB787CCD1}" dt="2023-08-23T12:47:56.218" v="60"/>
        <pc:sldMkLst>
          <pc:docMk/>
          <pc:sldMk cId="2784041570" sldId="377"/>
        </pc:sldMkLst>
      </pc:sldChg>
      <pc:sldChg chg="add">
        <pc:chgData name="Wishnu Kusumo Agung E" userId="S::wishnu.erlangga@kemenkeu.go.id::986c1881-8e1a-4886-afd0-326505f7cbd9" providerId="AD" clId="Web-{46C20F05-AB83-4681-B4A0-C6DCB787CCD1}" dt="2023-08-23T12:47:56.265" v="61"/>
        <pc:sldMkLst>
          <pc:docMk/>
          <pc:sldMk cId="3873917213" sldId="378"/>
        </pc:sldMkLst>
      </pc:sldChg>
    </pc:docChg>
  </pc:docChgLst>
  <pc:docChgLst>
    <pc:chgData name="Wishnu Kusumo Agung E" userId="S::wishnu.erlangga@kemenkeu.go.id::986c1881-8e1a-4886-afd0-326505f7cbd9" providerId="AD" clId="Web-{DE8A5863-C507-4BE2-B8BE-10DFEB729B3C}"/>
    <pc:docChg chg="modSld">
      <pc:chgData name="Wishnu Kusumo Agung E" userId="S::wishnu.erlangga@kemenkeu.go.id::986c1881-8e1a-4886-afd0-326505f7cbd9" providerId="AD" clId="Web-{DE8A5863-C507-4BE2-B8BE-10DFEB729B3C}" dt="2023-08-24T07:59:50.823" v="8" actId="20577"/>
      <pc:docMkLst>
        <pc:docMk/>
      </pc:docMkLst>
      <pc:sldChg chg="modSp">
        <pc:chgData name="Wishnu Kusumo Agung E" userId="S::wishnu.erlangga@kemenkeu.go.id::986c1881-8e1a-4886-afd0-326505f7cbd9" providerId="AD" clId="Web-{DE8A5863-C507-4BE2-B8BE-10DFEB729B3C}" dt="2023-08-24T07:59:50.823" v="8" actId="20577"/>
        <pc:sldMkLst>
          <pc:docMk/>
          <pc:sldMk cId="3873917213" sldId="378"/>
        </pc:sldMkLst>
        <pc:spChg chg="mod">
          <ac:chgData name="Wishnu Kusumo Agung E" userId="S::wishnu.erlangga@kemenkeu.go.id::986c1881-8e1a-4886-afd0-326505f7cbd9" providerId="AD" clId="Web-{DE8A5863-C507-4BE2-B8BE-10DFEB729B3C}" dt="2023-08-24T07:59:50.823" v="8" actId="20577"/>
          <ac:spMkLst>
            <pc:docMk/>
            <pc:sldMk cId="3873917213" sldId="378"/>
            <ac:spMk id="9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**CRISP-DM** (Cross-Industry Standard Process for Data Mining) </a:t>
            </a:r>
            <a:r>
              <a:rPr lang="en-GB" dirty="0" err="1"/>
              <a:t>adalah</a:t>
            </a:r>
            <a:r>
              <a:rPr lang="en-GB" dirty="0"/>
              <a:t> </a:t>
            </a:r>
            <a:r>
              <a:rPr lang="en-GB" dirty="0" err="1"/>
              <a:t>metodologi</a:t>
            </a:r>
            <a:r>
              <a:rPr lang="en-GB" dirty="0"/>
              <a:t> yang </a:t>
            </a:r>
            <a:r>
              <a:rPr lang="en-GB" dirty="0" err="1"/>
              <a:t>dirancang</a:t>
            </a:r>
            <a:r>
              <a:rPr lang="en-GB" dirty="0"/>
              <a:t> </a:t>
            </a:r>
            <a:r>
              <a:rPr lang="en-GB" dirty="0" err="1"/>
              <a:t>untuk</a:t>
            </a:r>
            <a:r>
              <a:rPr lang="en-GB" dirty="0"/>
              <a:t> </a:t>
            </a:r>
            <a:r>
              <a:rPr lang="en-GB" dirty="0" err="1"/>
              <a:t>menjelaskan</a:t>
            </a:r>
            <a:r>
              <a:rPr lang="en-GB" dirty="0"/>
              <a:t> proses </a:t>
            </a:r>
            <a:r>
              <a:rPr lang="en-GB" dirty="0" err="1"/>
              <a:t>bisnis</a:t>
            </a:r>
            <a:r>
              <a:rPr lang="en-GB" dirty="0"/>
              <a:t> yang </a:t>
            </a:r>
            <a:r>
              <a:rPr lang="en-GB" dirty="0" err="1"/>
              <a:t>terlibat</a:t>
            </a:r>
            <a:r>
              <a:rPr lang="en-GB" dirty="0"/>
              <a:t> </a:t>
            </a:r>
            <a:r>
              <a:rPr lang="en-GB" dirty="0" err="1"/>
              <a:t>dalam</a:t>
            </a:r>
            <a:r>
              <a:rPr lang="en-GB" dirty="0"/>
              <a:t> </a:t>
            </a:r>
            <a:r>
              <a:rPr lang="en-GB" dirty="0" err="1"/>
              <a:t>mengekstraksi</a:t>
            </a:r>
            <a:r>
              <a:rPr lang="en-GB" dirty="0"/>
              <a:t> </a:t>
            </a:r>
            <a:r>
              <a:rPr lang="en-GB" dirty="0" err="1"/>
              <a:t>pengetahuan</a:t>
            </a:r>
            <a:r>
              <a:rPr lang="en-GB" dirty="0"/>
              <a:t> </a:t>
            </a:r>
            <a:r>
              <a:rPr lang="en-GB" dirty="0" err="1"/>
              <a:t>dari</a:t>
            </a:r>
            <a:r>
              <a:rPr lang="en-GB" dirty="0"/>
              <a:t> data. </a:t>
            </a:r>
            <a:r>
              <a:rPr lang="en-GB" dirty="0" err="1"/>
              <a:t>Ini</a:t>
            </a:r>
            <a:r>
              <a:rPr lang="en-GB" dirty="0"/>
              <a:t> </a:t>
            </a:r>
            <a:r>
              <a:rPr lang="en-GB" dirty="0" err="1"/>
              <a:t>memberikan</a:t>
            </a:r>
            <a:r>
              <a:rPr lang="en-GB" dirty="0"/>
              <a:t> </a:t>
            </a:r>
            <a:r>
              <a:rPr lang="en-GB" dirty="0" err="1"/>
              <a:t>kerangka</a:t>
            </a:r>
            <a:r>
              <a:rPr lang="en-GB" dirty="0"/>
              <a:t> </a:t>
            </a:r>
            <a:r>
              <a:rPr lang="en-GB" dirty="0" err="1"/>
              <a:t>kerja</a:t>
            </a:r>
            <a:r>
              <a:rPr lang="en-GB" dirty="0"/>
              <a:t> </a:t>
            </a:r>
            <a:r>
              <a:rPr lang="en-GB" dirty="0" err="1"/>
              <a:t>bagi</a:t>
            </a:r>
            <a:r>
              <a:rPr lang="en-GB" dirty="0"/>
              <a:t> </a:t>
            </a:r>
            <a:r>
              <a:rPr lang="en-GB" dirty="0" err="1"/>
              <a:t>pengembangan</a:t>
            </a:r>
            <a:r>
              <a:rPr lang="en-GB" dirty="0"/>
              <a:t> </a:t>
            </a:r>
            <a:r>
              <a:rPr lang="en-GB" dirty="0" err="1"/>
              <a:t>proyek</a:t>
            </a:r>
            <a:r>
              <a:rPr lang="en-GB" dirty="0"/>
              <a:t> data mining dan </a:t>
            </a:r>
            <a:r>
              <a:rPr lang="en-GB" dirty="0" err="1"/>
              <a:t>analitik</a:t>
            </a:r>
            <a:r>
              <a:rPr lang="en-GB" dirty="0"/>
              <a:t>, dan </a:t>
            </a:r>
            <a:r>
              <a:rPr lang="en-GB" dirty="0" err="1"/>
              <a:t>adalah</a:t>
            </a:r>
            <a:r>
              <a:rPr lang="en-GB" dirty="0"/>
              <a:t> salah </a:t>
            </a:r>
            <a:r>
              <a:rPr lang="en-GB" dirty="0" err="1"/>
              <a:t>satu</a:t>
            </a:r>
            <a:r>
              <a:rPr lang="en-GB" dirty="0"/>
              <a:t> </a:t>
            </a:r>
            <a:r>
              <a:rPr lang="en-GB" dirty="0" err="1"/>
              <a:t>metodologi</a:t>
            </a:r>
            <a:r>
              <a:rPr lang="en-GB" dirty="0"/>
              <a:t> yang paling </a:t>
            </a:r>
            <a:r>
              <a:rPr lang="en-GB" dirty="0" err="1"/>
              <a:t>banyak</a:t>
            </a:r>
            <a:r>
              <a:rPr lang="en-GB" dirty="0"/>
              <a:t> </a:t>
            </a:r>
            <a:r>
              <a:rPr lang="en-GB" dirty="0" err="1"/>
              <a:t>digunakan</a:t>
            </a:r>
            <a:r>
              <a:rPr lang="en-GB" dirty="0"/>
              <a:t> </a:t>
            </a:r>
            <a:r>
              <a:rPr lang="en-GB" dirty="0" err="1"/>
              <a:t>dalam</a:t>
            </a:r>
            <a:r>
              <a:rPr lang="en-GB" dirty="0"/>
              <a:t> </a:t>
            </a:r>
            <a:r>
              <a:rPr lang="en-GB" dirty="0" err="1"/>
              <a:t>industri</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CRISP-DM </a:t>
            </a:r>
            <a:r>
              <a:rPr lang="en-GB" dirty="0" err="1"/>
              <a:t>terdiri</a:t>
            </a:r>
            <a:r>
              <a:rPr lang="en-GB" dirty="0"/>
              <a:t> </a:t>
            </a:r>
            <a:r>
              <a:rPr lang="en-GB" dirty="0" err="1"/>
              <a:t>dari</a:t>
            </a:r>
            <a:r>
              <a:rPr lang="en-GB" dirty="0"/>
              <a:t> </a:t>
            </a:r>
            <a:r>
              <a:rPr lang="en-GB" dirty="0" err="1"/>
              <a:t>enam</a:t>
            </a:r>
            <a:r>
              <a:rPr lang="en-GB" dirty="0"/>
              <a:t> </a:t>
            </a:r>
            <a:r>
              <a:rPr lang="en-GB" dirty="0" err="1"/>
              <a:t>tahap</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1. **</a:t>
            </a:r>
            <a:r>
              <a:rPr lang="en-GB" dirty="0" err="1"/>
              <a:t>Pemahaman</a:t>
            </a:r>
            <a:r>
              <a:rPr lang="en-GB" dirty="0"/>
              <a:t> </a:t>
            </a:r>
            <a:r>
              <a:rPr lang="en-GB" dirty="0" err="1"/>
              <a:t>Bisnis</a:t>
            </a:r>
            <a:r>
              <a:rPr lang="en-GB" dirty="0"/>
              <a:t>**: </a:t>
            </a:r>
            <a:r>
              <a:rPr lang="en-GB" dirty="0" err="1"/>
              <a:t>Memahami</a:t>
            </a:r>
            <a:r>
              <a:rPr lang="en-GB" dirty="0"/>
              <a:t> </a:t>
            </a:r>
            <a:r>
              <a:rPr lang="en-GB" dirty="0" err="1"/>
              <a:t>proyek</a:t>
            </a:r>
            <a:r>
              <a:rPr lang="en-GB" dirty="0"/>
              <a:t> </a:t>
            </a:r>
            <a:r>
              <a:rPr lang="en-GB" dirty="0" err="1"/>
              <a:t>dari</a:t>
            </a:r>
            <a:r>
              <a:rPr lang="en-GB" dirty="0"/>
              <a:t> </a:t>
            </a:r>
            <a:r>
              <a:rPr lang="en-GB" dirty="0" err="1"/>
              <a:t>perspektif</a:t>
            </a:r>
            <a:r>
              <a:rPr lang="en-GB" dirty="0"/>
              <a:t> </a:t>
            </a:r>
            <a:r>
              <a:rPr lang="en-GB" dirty="0" err="1"/>
              <a:t>bisnis</a:t>
            </a:r>
            <a:r>
              <a:rPr lang="en-GB" dirty="0"/>
              <a:t>, dan </a:t>
            </a:r>
            <a:r>
              <a:rPr lang="en-GB" dirty="0" err="1"/>
              <a:t>mengkonversi</a:t>
            </a:r>
            <a:r>
              <a:rPr lang="en-GB" dirty="0"/>
              <a:t> </a:t>
            </a:r>
            <a:r>
              <a:rPr lang="en-GB" dirty="0" err="1"/>
              <a:t>pengetahuan</a:t>
            </a:r>
            <a:r>
              <a:rPr lang="en-GB" dirty="0"/>
              <a:t> </a:t>
            </a:r>
            <a:r>
              <a:rPr lang="en-GB" dirty="0" err="1"/>
              <a:t>bisnis</a:t>
            </a:r>
            <a:r>
              <a:rPr lang="en-GB" dirty="0"/>
              <a:t> </a:t>
            </a:r>
            <a:r>
              <a:rPr lang="en-GB" dirty="0" err="1"/>
              <a:t>ini</a:t>
            </a:r>
            <a:r>
              <a:rPr lang="en-GB" dirty="0"/>
              <a:t> </a:t>
            </a:r>
            <a:r>
              <a:rPr lang="en-GB" dirty="0" err="1"/>
              <a:t>ke</a:t>
            </a:r>
            <a:r>
              <a:rPr lang="en-GB" dirty="0"/>
              <a:t> </a:t>
            </a:r>
            <a:r>
              <a:rPr lang="en-GB" dirty="0" err="1"/>
              <a:t>dalam</a:t>
            </a:r>
            <a:r>
              <a:rPr lang="en-GB" dirty="0"/>
              <a:t> </a:t>
            </a:r>
            <a:r>
              <a:rPr lang="en-GB" dirty="0" err="1"/>
              <a:t>kerangka</a:t>
            </a:r>
            <a:r>
              <a:rPr lang="en-GB" dirty="0"/>
              <a:t> data mining.</a:t>
            </a:r>
          </a:p>
          <a:p>
            <a:pPr marL="0" lvl="0" indent="0" algn="l" rtl="0">
              <a:spcBef>
                <a:spcPts val="0"/>
              </a:spcBef>
              <a:spcAft>
                <a:spcPts val="0"/>
              </a:spcAft>
              <a:buNone/>
            </a:pPr>
            <a:r>
              <a:rPr lang="en-GB" dirty="0"/>
              <a:t>2. **</a:t>
            </a:r>
            <a:r>
              <a:rPr lang="en-GB" dirty="0" err="1"/>
              <a:t>Pemahaman</a:t>
            </a:r>
            <a:r>
              <a:rPr lang="en-GB" dirty="0"/>
              <a:t> Data**: </a:t>
            </a:r>
            <a:r>
              <a:rPr lang="en-GB" dirty="0" err="1"/>
              <a:t>Mengumpulkan</a:t>
            </a:r>
            <a:r>
              <a:rPr lang="en-GB" dirty="0"/>
              <a:t> data, </a:t>
            </a:r>
            <a:r>
              <a:rPr lang="en-GB" dirty="0" err="1"/>
              <a:t>mengakses</a:t>
            </a:r>
            <a:r>
              <a:rPr lang="en-GB" dirty="0"/>
              <a:t> data, dan </a:t>
            </a:r>
            <a:r>
              <a:rPr lang="en-GB" dirty="0" err="1"/>
              <a:t>melihat</a:t>
            </a:r>
            <a:r>
              <a:rPr lang="en-GB" dirty="0"/>
              <a:t> </a:t>
            </a:r>
            <a:r>
              <a:rPr lang="en-GB" dirty="0" err="1"/>
              <a:t>struktur</a:t>
            </a:r>
            <a:r>
              <a:rPr lang="en-GB" dirty="0"/>
              <a:t>, </a:t>
            </a:r>
            <a:r>
              <a:rPr lang="en-GB" dirty="0" err="1"/>
              <a:t>kualitas</a:t>
            </a:r>
            <a:r>
              <a:rPr lang="en-GB" dirty="0"/>
              <a:t>, dan </a:t>
            </a:r>
            <a:r>
              <a:rPr lang="en-GB" dirty="0" err="1"/>
              <a:t>karakteristik</a:t>
            </a:r>
            <a:r>
              <a:rPr lang="en-GB" dirty="0"/>
              <a:t> </a:t>
            </a:r>
            <a:r>
              <a:rPr lang="en-GB" dirty="0" err="1"/>
              <a:t>awal</a:t>
            </a:r>
            <a:r>
              <a:rPr lang="en-GB" dirty="0"/>
              <a:t> data.</a:t>
            </a:r>
          </a:p>
          <a:p>
            <a:pPr marL="0" lvl="0" indent="0" algn="l" rtl="0">
              <a:spcBef>
                <a:spcPts val="0"/>
              </a:spcBef>
              <a:spcAft>
                <a:spcPts val="0"/>
              </a:spcAft>
              <a:buNone/>
            </a:pPr>
            <a:r>
              <a:rPr lang="en-GB" dirty="0"/>
              <a:t>3. **</a:t>
            </a:r>
            <a:r>
              <a:rPr lang="en-GB" dirty="0" err="1"/>
              <a:t>Persiapan</a:t>
            </a:r>
            <a:r>
              <a:rPr lang="en-GB" dirty="0"/>
              <a:t> Data**: </a:t>
            </a:r>
            <a:r>
              <a:rPr lang="en-GB" dirty="0" err="1"/>
              <a:t>Membersihkan</a:t>
            </a:r>
            <a:r>
              <a:rPr lang="en-GB" dirty="0"/>
              <a:t> data, </a:t>
            </a:r>
            <a:r>
              <a:rPr lang="en-GB" dirty="0" err="1"/>
              <a:t>mengintegrasikan</a:t>
            </a:r>
            <a:r>
              <a:rPr lang="en-GB" dirty="0"/>
              <a:t> </a:t>
            </a:r>
            <a:r>
              <a:rPr lang="en-GB" dirty="0" err="1"/>
              <a:t>sumber</a:t>
            </a:r>
            <a:r>
              <a:rPr lang="en-GB" dirty="0"/>
              <a:t> data, </a:t>
            </a:r>
            <a:r>
              <a:rPr lang="en-GB" dirty="0" err="1"/>
              <a:t>memilih</a:t>
            </a:r>
            <a:r>
              <a:rPr lang="en-GB" dirty="0"/>
              <a:t> </a:t>
            </a:r>
            <a:r>
              <a:rPr lang="en-GB" dirty="0" err="1"/>
              <a:t>variabel</a:t>
            </a:r>
            <a:r>
              <a:rPr lang="en-GB" dirty="0"/>
              <a:t> yang </a:t>
            </a:r>
            <a:r>
              <a:rPr lang="en-GB" dirty="0" err="1"/>
              <a:t>relevan</a:t>
            </a:r>
            <a:r>
              <a:rPr lang="en-GB" dirty="0"/>
              <a:t>, dan </a:t>
            </a:r>
            <a:r>
              <a:rPr lang="en-GB" dirty="0" err="1"/>
              <a:t>mentransformasi</a:t>
            </a:r>
            <a:r>
              <a:rPr lang="en-GB" dirty="0"/>
              <a:t> data.</a:t>
            </a:r>
          </a:p>
          <a:p>
            <a:pPr marL="0" lvl="0" indent="0" algn="l" rtl="0">
              <a:spcBef>
                <a:spcPts val="0"/>
              </a:spcBef>
              <a:spcAft>
                <a:spcPts val="0"/>
              </a:spcAft>
              <a:buNone/>
            </a:pPr>
            <a:r>
              <a:rPr lang="en-GB" dirty="0"/>
              <a:t>4. **</a:t>
            </a:r>
            <a:r>
              <a:rPr lang="en-GB" dirty="0" err="1"/>
              <a:t>Modeling</a:t>
            </a:r>
            <a:r>
              <a:rPr lang="en-GB" dirty="0"/>
              <a:t>**: </a:t>
            </a:r>
            <a:r>
              <a:rPr lang="en-GB" dirty="0" err="1"/>
              <a:t>Membangun</a:t>
            </a:r>
            <a:r>
              <a:rPr lang="en-GB" dirty="0"/>
              <a:t> model </a:t>
            </a:r>
            <a:r>
              <a:rPr lang="en-GB" dirty="0" err="1"/>
              <a:t>dengan</a:t>
            </a:r>
            <a:r>
              <a:rPr lang="en-GB" dirty="0"/>
              <a:t> </a:t>
            </a:r>
            <a:r>
              <a:rPr lang="en-GB" dirty="0" err="1"/>
              <a:t>menggunakan</a:t>
            </a:r>
            <a:r>
              <a:rPr lang="en-GB" dirty="0"/>
              <a:t> </a:t>
            </a:r>
            <a:r>
              <a:rPr lang="en-GB" dirty="0" err="1"/>
              <a:t>algoritma</a:t>
            </a:r>
            <a:r>
              <a:rPr lang="en-GB" dirty="0"/>
              <a:t> dan </a:t>
            </a:r>
            <a:r>
              <a:rPr lang="en-GB" dirty="0" err="1"/>
              <a:t>teknik</a:t>
            </a:r>
            <a:r>
              <a:rPr lang="en-GB" dirty="0"/>
              <a:t> data mining.</a:t>
            </a:r>
          </a:p>
          <a:p>
            <a:pPr marL="0" lvl="0" indent="0" algn="l" rtl="0">
              <a:spcBef>
                <a:spcPts val="0"/>
              </a:spcBef>
              <a:spcAft>
                <a:spcPts val="0"/>
              </a:spcAft>
              <a:buNone/>
            </a:pPr>
            <a:r>
              <a:rPr lang="en-GB" dirty="0"/>
              <a:t>5. **</a:t>
            </a:r>
            <a:r>
              <a:rPr lang="en-GB" dirty="0" err="1"/>
              <a:t>Evaluasi</a:t>
            </a:r>
            <a:r>
              <a:rPr lang="en-GB" dirty="0"/>
              <a:t>**: </a:t>
            </a:r>
            <a:r>
              <a:rPr lang="en-GB" dirty="0" err="1"/>
              <a:t>Menilai</a:t>
            </a:r>
            <a:r>
              <a:rPr lang="en-GB" dirty="0"/>
              <a:t> model </a:t>
            </a:r>
            <a:r>
              <a:rPr lang="en-GB" dirty="0" err="1"/>
              <a:t>dari</a:t>
            </a:r>
            <a:r>
              <a:rPr lang="en-GB" dirty="0"/>
              <a:t> </a:t>
            </a:r>
            <a:r>
              <a:rPr lang="en-GB" dirty="0" err="1"/>
              <a:t>perspektif</a:t>
            </a:r>
            <a:r>
              <a:rPr lang="en-GB" dirty="0"/>
              <a:t> </a:t>
            </a:r>
            <a:r>
              <a:rPr lang="en-GB" dirty="0" err="1"/>
              <a:t>bisnis</a:t>
            </a:r>
            <a:r>
              <a:rPr lang="en-GB" dirty="0"/>
              <a:t>, </a:t>
            </a:r>
            <a:r>
              <a:rPr lang="en-GB" dirty="0" err="1"/>
              <a:t>mengukur</a:t>
            </a:r>
            <a:r>
              <a:rPr lang="en-GB" dirty="0"/>
              <a:t> </a:t>
            </a:r>
            <a:r>
              <a:rPr lang="en-GB" dirty="0" err="1"/>
              <a:t>efektivitas</a:t>
            </a:r>
            <a:r>
              <a:rPr lang="en-GB" dirty="0"/>
              <a:t>, dan </a:t>
            </a:r>
            <a:r>
              <a:rPr lang="en-GB" dirty="0" err="1"/>
              <a:t>memastikan</a:t>
            </a:r>
            <a:r>
              <a:rPr lang="en-GB" dirty="0"/>
              <a:t> </a:t>
            </a:r>
            <a:r>
              <a:rPr lang="en-GB" dirty="0" err="1"/>
              <a:t>tujuan</a:t>
            </a:r>
            <a:r>
              <a:rPr lang="en-GB" dirty="0"/>
              <a:t> </a:t>
            </a:r>
            <a:r>
              <a:rPr lang="en-GB" dirty="0" err="1"/>
              <a:t>bisnis</a:t>
            </a:r>
            <a:r>
              <a:rPr lang="en-GB" dirty="0"/>
              <a:t> </a:t>
            </a:r>
            <a:r>
              <a:rPr lang="en-GB" dirty="0" err="1"/>
              <a:t>terpenuhi</a:t>
            </a:r>
            <a:r>
              <a:rPr lang="en-GB" dirty="0"/>
              <a:t>.</a:t>
            </a:r>
          </a:p>
          <a:p>
            <a:pPr marL="0" lvl="0" indent="0" algn="l" rtl="0">
              <a:spcBef>
                <a:spcPts val="0"/>
              </a:spcBef>
              <a:spcAft>
                <a:spcPts val="0"/>
              </a:spcAft>
              <a:buNone/>
            </a:pPr>
            <a:r>
              <a:rPr lang="en-GB" dirty="0"/>
              <a:t>6. **</a:t>
            </a:r>
            <a:r>
              <a:rPr lang="en-GB" dirty="0" err="1"/>
              <a:t>Penerapan</a:t>
            </a:r>
            <a:r>
              <a:rPr lang="en-GB" dirty="0"/>
              <a:t> (Deployment)**: </a:t>
            </a:r>
            <a:r>
              <a:rPr lang="en-GB" dirty="0" err="1"/>
              <a:t>Mengimplementasikan</a:t>
            </a:r>
            <a:r>
              <a:rPr lang="en-GB" dirty="0"/>
              <a:t> model </a:t>
            </a:r>
            <a:r>
              <a:rPr lang="en-GB" dirty="0" err="1"/>
              <a:t>ke</a:t>
            </a:r>
            <a:r>
              <a:rPr lang="en-GB" dirty="0"/>
              <a:t> </a:t>
            </a:r>
            <a:r>
              <a:rPr lang="en-GB" dirty="0" err="1"/>
              <a:t>dalam</a:t>
            </a:r>
            <a:r>
              <a:rPr lang="en-GB" dirty="0"/>
              <a:t> </a:t>
            </a:r>
            <a:r>
              <a:rPr lang="en-GB" dirty="0" err="1"/>
              <a:t>lingkungan</a:t>
            </a:r>
            <a:r>
              <a:rPr lang="en-GB" dirty="0"/>
              <a:t> </a:t>
            </a:r>
            <a:r>
              <a:rPr lang="en-GB" dirty="0" err="1"/>
              <a:t>operasional</a:t>
            </a:r>
            <a:r>
              <a:rPr lang="en-GB" dirty="0"/>
              <a:t> </a:t>
            </a:r>
            <a:r>
              <a:rPr lang="en-GB" dirty="0" err="1"/>
              <a:t>untuk</a:t>
            </a:r>
            <a:r>
              <a:rPr lang="en-GB" dirty="0"/>
              <a:t> </a:t>
            </a:r>
            <a:r>
              <a:rPr lang="en-GB" dirty="0" err="1"/>
              <a:t>membuat</a:t>
            </a:r>
            <a:r>
              <a:rPr lang="en-GB" dirty="0"/>
              <a:t> </a:t>
            </a:r>
            <a:r>
              <a:rPr lang="en-GB" dirty="0" err="1"/>
              <a:t>keputusan</a:t>
            </a:r>
            <a:r>
              <a:rPr lang="en-GB" dirty="0"/>
              <a:t> </a:t>
            </a:r>
            <a:r>
              <a:rPr lang="en-GB" dirty="0" err="1"/>
              <a:t>bisnis</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a:r>
            <a:r>
              <a:rPr lang="en-GB" dirty="0" err="1"/>
              <a:t>Kaitan</a:t>
            </a:r>
            <a:r>
              <a:rPr lang="en-GB" dirty="0"/>
              <a:t> CRISP-DM </a:t>
            </a:r>
            <a:r>
              <a:rPr lang="en-GB" dirty="0" err="1"/>
              <a:t>dengan</a:t>
            </a:r>
            <a:r>
              <a:rPr lang="en-GB" dirty="0"/>
              <a:t> EDA (Exploratory Data Analysis)**: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Pemahaman</a:t>
            </a:r>
            <a:r>
              <a:rPr lang="en-GB" dirty="0"/>
              <a:t> Data (Data Understanding)**: </a:t>
            </a:r>
            <a:r>
              <a:rPr lang="en-GB" dirty="0" err="1"/>
              <a:t>Tahap</a:t>
            </a:r>
            <a:r>
              <a:rPr lang="en-GB" dirty="0"/>
              <a:t> </a:t>
            </a:r>
            <a:r>
              <a:rPr lang="en-GB" dirty="0" err="1"/>
              <a:t>ini</a:t>
            </a:r>
            <a:r>
              <a:rPr lang="en-GB" dirty="0"/>
              <a:t> </a:t>
            </a:r>
            <a:r>
              <a:rPr lang="en-GB" dirty="0" err="1"/>
              <a:t>sering</a:t>
            </a:r>
            <a:r>
              <a:rPr lang="en-GB" dirty="0"/>
              <a:t> kali </a:t>
            </a:r>
            <a:r>
              <a:rPr lang="en-GB" dirty="0" err="1"/>
              <a:t>melibatkan</a:t>
            </a:r>
            <a:r>
              <a:rPr lang="en-GB" dirty="0"/>
              <a:t> EDA. </a:t>
            </a:r>
            <a:r>
              <a:rPr lang="en-GB" dirty="0" err="1"/>
              <a:t>Sebelum</a:t>
            </a:r>
            <a:r>
              <a:rPr lang="en-GB" dirty="0"/>
              <a:t> Anda </a:t>
            </a:r>
            <a:r>
              <a:rPr lang="en-GB" dirty="0" err="1"/>
              <a:t>bisa</a:t>
            </a:r>
            <a:r>
              <a:rPr lang="en-GB" dirty="0"/>
              <a:t> </a:t>
            </a:r>
            <a:r>
              <a:rPr lang="en-GB" dirty="0" err="1"/>
              <a:t>benar-benar</a:t>
            </a:r>
            <a:r>
              <a:rPr lang="en-GB" dirty="0"/>
              <a:t> </a:t>
            </a:r>
            <a:r>
              <a:rPr lang="en-GB" dirty="0" err="1"/>
              <a:t>memahami</a:t>
            </a:r>
            <a:r>
              <a:rPr lang="en-GB" dirty="0"/>
              <a:t> data Anda </a:t>
            </a:r>
            <a:r>
              <a:rPr lang="en-GB" dirty="0" err="1"/>
              <a:t>dalam</a:t>
            </a:r>
            <a:r>
              <a:rPr lang="en-GB" dirty="0"/>
              <a:t> </a:t>
            </a:r>
            <a:r>
              <a:rPr lang="en-GB" dirty="0" err="1"/>
              <a:t>konteks</a:t>
            </a:r>
            <a:r>
              <a:rPr lang="en-GB" dirty="0"/>
              <a:t> </a:t>
            </a:r>
            <a:r>
              <a:rPr lang="en-GB" dirty="0" err="1"/>
              <a:t>bisnis</a:t>
            </a:r>
            <a:r>
              <a:rPr lang="en-GB" dirty="0"/>
              <a:t>, Anda </a:t>
            </a:r>
            <a:r>
              <a:rPr lang="en-GB" dirty="0" err="1"/>
              <a:t>perlu</a:t>
            </a:r>
            <a:r>
              <a:rPr lang="en-GB" dirty="0"/>
              <a:t> </a:t>
            </a:r>
            <a:r>
              <a:rPr lang="en-GB" dirty="0" err="1"/>
              <a:t>melihat</a:t>
            </a:r>
            <a:r>
              <a:rPr lang="en-GB" dirty="0"/>
              <a:t> </a:t>
            </a:r>
            <a:r>
              <a:rPr lang="en-GB" dirty="0" err="1"/>
              <a:t>distribusi</a:t>
            </a:r>
            <a:r>
              <a:rPr lang="en-GB" dirty="0"/>
              <a:t> </a:t>
            </a:r>
            <a:r>
              <a:rPr lang="en-GB" dirty="0" err="1"/>
              <a:t>variabel</a:t>
            </a:r>
            <a:r>
              <a:rPr lang="en-GB" dirty="0"/>
              <a:t>, </a:t>
            </a:r>
            <a:r>
              <a:rPr lang="en-GB" dirty="0" err="1"/>
              <a:t>deteksi</a:t>
            </a:r>
            <a:r>
              <a:rPr lang="en-GB" dirty="0"/>
              <a:t> </a:t>
            </a:r>
            <a:r>
              <a:rPr lang="en-GB" dirty="0" err="1"/>
              <a:t>anomali</a:t>
            </a:r>
            <a:r>
              <a:rPr lang="en-GB" dirty="0"/>
              <a:t>, </a:t>
            </a:r>
            <a:r>
              <a:rPr lang="en-GB" dirty="0" err="1"/>
              <a:t>relasi</a:t>
            </a:r>
            <a:r>
              <a:rPr lang="en-GB" dirty="0"/>
              <a:t> </a:t>
            </a:r>
            <a:r>
              <a:rPr lang="en-GB" dirty="0" err="1"/>
              <a:t>antar</a:t>
            </a:r>
            <a:r>
              <a:rPr lang="en-GB" dirty="0"/>
              <a:t> </a:t>
            </a:r>
            <a:r>
              <a:rPr lang="en-GB" dirty="0" err="1"/>
              <a:t>variabel</a:t>
            </a:r>
            <a:r>
              <a:rPr lang="en-GB" dirty="0"/>
              <a:t>, </a:t>
            </a:r>
            <a:r>
              <a:rPr lang="en-GB" dirty="0" err="1"/>
              <a:t>dsb</a:t>
            </a:r>
            <a:r>
              <a:rPr lang="en-GB" dirty="0"/>
              <a:t>. </a:t>
            </a:r>
            <a:r>
              <a:rPr lang="en-GB" dirty="0" err="1"/>
              <a:t>Ini</a:t>
            </a:r>
            <a:r>
              <a:rPr lang="en-GB" dirty="0"/>
              <a:t> </a:t>
            </a:r>
            <a:r>
              <a:rPr lang="en-GB" dirty="0" err="1"/>
              <a:t>adalah</a:t>
            </a:r>
            <a:r>
              <a:rPr lang="en-GB" dirty="0"/>
              <a:t> </a:t>
            </a:r>
            <a:r>
              <a:rPr lang="en-GB" dirty="0" err="1"/>
              <a:t>tahap</a:t>
            </a:r>
            <a:r>
              <a:rPr lang="en-GB" dirty="0"/>
              <a:t> </a:t>
            </a:r>
            <a:r>
              <a:rPr lang="en-GB" dirty="0" err="1"/>
              <a:t>awal</a:t>
            </a:r>
            <a:r>
              <a:rPr lang="en-GB" dirty="0"/>
              <a:t> di mana EDA </a:t>
            </a:r>
            <a:r>
              <a:rPr lang="en-GB" dirty="0" err="1"/>
              <a:t>biasanya</a:t>
            </a:r>
            <a:r>
              <a:rPr lang="en-GB" dirty="0"/>
              <a:t> </a:t>
            </a:r>
            <a:r>
              <a:rPr lang="en-GB" dirty="0" err="1"/>
              <a:t>diterapkan</a:t>
            </a:r>
            <a:r>
              <a:rPr lang="en-GB" dirty="0"/>
              <a:t> </a:t>
            </a:r>
            <a:r>
              <a:rPr lang="en-GB" dirty="0" err="1"/>
              <a:t>secara</a:t>
            </a:r>
            <a:r>
              <a:rPr lang="en-GB" dirty="0"/>
              <a:t> </a:t>
            </a:r>
            <a:r>
              <a:rPr lang="en-GB" dirty="0" err="1"/>
              <a:t>intensif</a:t>
            </a:r>
            <a:r>
              <a:rPr lang="en-GB" dirty="0"/>
              <a:t> </a:t>
            </a:r>
            <a:r>
              <a:rPr lang="en-GB" dirty="0" err="1"/>
              <a:t>untuk</a:t>
            </a:r>
            <a:r>
              <a:rPr lang="en-GB" dirty="0"/>
              <a:t> </a:t>
            </a:r>
            <a:r>
              <a:rPr lang="en-GB" dirty="0" err="1"/>
              <a:t>mendapatkan</a:t>
            </a:r>
            <a:r>
              <a:rPr lang="en-GB" dirty="0"/>
              <a:t> </a:t>
            </a:r>
            <a:r>
              <a:rPr lang="en-GB" dirty="0" err="1"/>
              <a:t>wawasan</a:t>
            </a:r>
            <a:r>
              <a:rPr lang="en-GB" dirty="0"/>
              <a:t> </a:t>
            </a:r>
            <a:r>
              <a:rPr lang="en-GB" dirty="0" err="1"/>
              <a:t>tentang</a:t>
            </a:r>
            <a:r>
              <a:rPr lang="en-GB" dirty="0"/>
              <a: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Persiapan</a:t>
            </a:r>
            <a:r>
              <a:rPr lang="en-GB" dirty="0"/>
              <a:t> Data (Data Preparation)**: </a:t>
            </a:r>
            <a:r>
              <a:rPr lang="en-GB" dirty="0" err="1"/>
              <a:t>Berdasarkan</a:t>
            </a:r>
            <a:r>
              <a:rPr lang="en-GB" dirty="0"/>
              <a:t> </a:t>
            </a:r>
            <a:r>
              <a:rPr lang="en-GB" dirty="0" err="1"/>
              <a:t>wawasan</a:t>
            </a:r>
            <a:r>
              <a:rPr lang="en-GB" dirty="0"/>
              <a:t> </a:t>
            </a:r>
            <a:r>
              <a:rPr lang="en-GB" dirty="0" err="1"/>
              <a:t>dari</a:t>
            </a:r>
            <a:r>
              <a:rPr lang="en-GB" dirty="0"/>
              <a:t> EDA, Anda </a:t>
            </a:r>
            <a:r>
              <a:rPr lang="en-GB" dirty="0" err="1"/>
              <a:t>mungkin</a:t>
            </a:r>
            <a:r>
              <a:rPr lang="en-GB" dirty="0"/>
              <a:t> </a:t>
            </a:r>
            <a:r>
              <a:rPr lang="en-GB" dirty="0" err="1"/>
              <a:t>perlu</a:t>
            </a:r>
            <a:r>
              <a:rPr lang="en-GB" dirty="0"/>
              <a:t> </a:t>
            </a:r>
            <a:r>
              <a:rPr lang="en-GB" dirty="0" err="1"/>
              <a:t>melakukan</a:t>
            </a:r>
            <a:r>
              <a:rPr lang="en-GB" dirty="0"/>
              <a:t> </a:t>
            </a:r>
            <a:r>
              <a:rPr lang="en-GB" dirty="0" err="1"/>
              <a:t>transformasi</a:t>
            </a:r>
            <a:r>
              <a:rPr lang="en-GB" dirty="0"/>
              <a:t> </a:t>
            </a:r>
            <a:r>
              <a:rPr lang="en-GB" dirty="0" err="1"/>
              <a:t>tertentu</a:t>
            </a:r>
            <a:r>
              <a:rPr lang="en-GB" dirty="0"/>
              <a:t> pada data, </a:t>
            </a:r>
            <a:r>
              <a:rPr lang="en-GB" dirty="0" err="1"/>
              <a:t>seperti</a:t>
            </a:r>
            <a:r>
              <a:rPr lang="en-GB" dirty="0"/>
              <a:t> </a:t>
            </a:r>
            <a:r>
              <a:rPr lang="en-GB" dirty="0" err="1"/>
              <a:t>mengatasi</a:t>
            </a:r>
            <a:r>
              <a:rPr lang="en-GB" dirty="0"/>
              <a:t> </a:t>
            </a:r>
            <a:r>
              <a:rPr lang="en-GB" dirty="0" err="1"/>
              <a:t>nilai</a:t>
            </a:r>
            <a:r>
              <a:rPr lang="en-GB" dirty="0"/>
              <a:t> yang </a:t>
            </a:r>
            <a:r>
              <a:rPr lang="en-GB" dirty="0" err="1"/>
              <a:t>hilang</a:t>
            </a:r>
            <a:r>
              <a:rPr lang="en-GB" dirty="0"/>
              <a:t>, </a:t>
            </a:r>
            <a:r>
              <a:rPr lang="en-GB" dirty="0" err="1"/>
              <a:t>mengatasi</a:t>
            </a:r>
            <a:r>
              <a:rPr lang="en-GB" dirty="0"/>
              <a:t> outliers, </a:t>
            </a:r>
            <a:r>
              <a:rPr lang="en-GB" dirty="0" err="1"/>
              <a:t>atau</a:t>
            </a:r>
            <a:r>
              <a:rPr lang="en-GB" dirty="0"/>
              <a:t> </a:t>
            </a:r>
            <a:r>
              <a:rPr lang="en-GB" dirty="0" err="1"/>
              <a:t>menciptakan</a:t>
            </a:r>
            <a:r>
              <a:rPr lang="en-GB" dirty="0"/>
              <a:t> </a:t>
            </a:r>
            <a:r>
              <a:rPr lang="en-GB" dirty="0" err="1"/>
              <a:t>variabel</a:t>
            </a:r>
            <a:r>
              <a:rPr lang="en-GB" dirty="0"/>
              <a:t> </a:t>
            </a:r>
            <a:r>
              <a:rPr lang="en-GB" dirty="0" err="1"/>
              <a:t>baru</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Secara</a:t>
            </a:r>
            <a:r>
              <a:rPr lang="en-GB" dirty="0"/>
              <a:t> </a:t>
            </a:r>
            <a:r>
              <a:rPr lang="en-GB" dirty="0" err="1"/>
              <a:t>keseluruhan</a:t>
            </a:r>
            <a:r>
              <a:rPr lang="en-GB" dirty="0"/>
              <a:t>, EDA </a:t>
            </a:r>
            <a:r>
              <a:rPr lang="en-GB" dirty="0" err="1"/>
              <a:t>adalah</a:t>
            </a:r>
            <a:r>
              <a:rPr lang="en-GB" dirty="0"/>
              <a:t> </a:t>
            </a:r>
            <a:r>
              <a:rPr lang="en-GB" dirty="0" err="1"/>
              <a:t>komponen</a:t>
            </a:r>
            <a:r>
              <a:rPr lang="en-GB" dirty="0"/>
              <a:t> </a:t>
            </a:r>
            <a:r>
              <a:rPr lang="en-GB" dirty="0" err="1"/>
              <a:t>penting</a:t>
            </a:r>
            <a:r>
              <a:rPr lang="en-GB" dirty="0"/>
              <a:t> </a:t>
            </a:r>
            <a:r>
              <a:rPr lang="en-GB" dirty="0" err="1"/>
              <a:t>dalam</a:t>
            </a:r>
            <a:r>
              <a:rPr lang="en-GB" dirty="0"/>
              <a:t> proses CRISP-DM. </a:t>
            </a:r>
            <a:r>
              <a:rPr lang="en-GB" dirty="0" err="1"/>
              <a:t>Sementara</a:t>
            </a:r>
            <a:r>
              <a:rPr lang="en-GB" dirty="0"/>
              <a:t> CRISP-DM </a:t>
            </a:r>
            <a:r>
              <a:rPr lang="en-GB" dirty="0" err="1"/>
              <a:t>memberikan</a:t>
            </a:r>
            <a:r>
              <a:rPr lang="en-GB" dirty="0"/>
              <a:t> </a:t>
            </a:r>
            <a:r>
              <a:rPr lang="en-GB" dirty="0" err="1"/>
              <a:t>kerangka</a:t>
            </a:r>
            <a:r>
              <a:rPr lang="en-GB" dirty="0"/>
              <a:t> </a:t>
            </a:r>
            <a:r>
              <a:rPr lang="en-GB" dirty="0" err="1"/>
              <a:t>kerja</a:t>
            </a:r>
            <a:r>
              <a:rPr lang="en-GB" dirty="0"/>
              <a:t> </a:t>
            </a:r>
            <a:r>
              <a:rPr lang="en-GB" dirty="0" err="1"/>
              <a:t>menyeluruh</a:t>
            </a:r>
            <a:r>
              <a:rPr lang="en-GB" dirty="0"/>
              <a:t> </a:t>
            </a:r>
            <a:r>
              <a:rPr lang="en-GB" dirty="0" err="1"/>
              <a:t>untuk</a:t>
            </a:r>
            <a:r>
              <a:rPr lang="en-GB" dirty="0"/>
              <a:t> </a:t>
            </a:r>
            <a:r>
              <a:rPr lang="en-GB" dirty="0" err="1"/>
              <a:t>proyek</a:t>
            </a:r>
            <a:r>
              <a:rPr lang="en-GB" dirty="0"/>
              <a:t> data mining, EDA </a:t>
            </a:r>
            <a:r>
              <a:rPr lang="en-GB" dirty="0" err="1"/>
              <a:t>menawarkan</a:t>
            </a:r>
            <a:r>
              <a:rPr lang="en-GB" dirty="0"/>
              <a:t> </a:t>
            </a:r>
            <a:r>
              <a:rPr lang="en-GB" dirty="0" err="1"/>
              <a:t>teknik</a:t>
            </a:r>
            <a:r>
              <a:rPr lang="en-GB" dirty="0"/>
              <a:t> dan </a:t>
            </a:r>
            <a:r>
              <a:rPr lang="en-GB" dirty="0" err="1"/>
              <a:t>alat</a:t>
            </a:r>
            <a:r>
              <a:rPr lang="en-GB" dirty="0"/>
              <a:t> yang </a:t>
            </a:r>
            <a:r>
              <a:rPr lang="en-GB" dirty="0" err="1"/>
              <a:t>diperlukan</a:t>
            </a:r>
            <a:r>
              <a:rPr lang="en-GB" dirty="0"/>
              <a:t> </a:t>
            </a:r>
            <a:r>
              <a:rPr lang="en-GB" dirty="0" err="1"/>
              <a:t>untuk</a:t>
            </a:r>
            <a:r>
              <a:rPr lang="en-GB" dirty="0"/>
              <a:t> </a:t>
            </a:r>
            <a:r>
              <a:rPr lang="en-GB" dirty="0" err="1"/>
              <a:t>memahami</a:t>
            </a:r>
            <a:r>
              <a:rPr lang="en-GB" dirty="0"/>
              <a:t> dan </a:t>
            </a:r>
            <a:r>
              <a:rPr lang="en-GB" dirty="0" err="1"/>
              <a:t>menilai</a:t>
            </a:r>
            <a:r>
              <a:rPr lang="en-GB" dirty="0"/>
              <a:t> </a:t>
            </a:r>
            <a:r>
              <a:rPr lang="en-GB" dirty="0" err="1"/>
              <a:t>kualitas</a:t>
            </a:r>
            <a:r>
              <a:rPr lang="en-GB" dirty="0"/>
              <a:t> data di </a:t>
            </a:r>
            <a:r>
              <a:rPr lang="en-GB" dirty="0" err="1"/>
              <a:t>tahapan</a:t>
            </a:r>
            <a:r>
              <a:rPr lang="en-GB" dirty="0"/>
              <a:t> </a:t>
            </a:r>
            <a:r>
              <a:rPr lang="en-GB" dirty="0" err="1"/>
              <a:t>awal</a:t>
            </a:r>
            <a:r>
              <a:rPr lang="en-GB" dirty="0"/>
              <a:t> </a:t>
            </a:r>
            <a:r>
              <a:rPr lang="en-GB" dirty="0" err="1"/>
              <a:t>dari</a:t>
            </a:r>
            <a:r>
              <a:rPr lang="en-GB" dirty="0"/>
              <a:t> proses </a:t>
            </a:r>
            <a:r>
              <a:rPr lang="en-GB" dirty="0" err="1"/>
              <a:t>tersebut</a:t>
            </a:r>
            <a:r>
              <a:rPr lang="en-GB" dirty="0"/>
              <a:t>. </a:t>
            </a:r>
            <a:r>
              <a:rPr lang="en-GB" dirty="0" err="1"/>
              <a:t>Dengan</a:t>
            </a:r>
            <a:r>
              <a:rPr lang="en-GB" dirty="0"/>
              <a:t> kata lain, EDA </a:t>
            </a:r>
            <a:r>
              <a:rPr lang="en-GB" dirty="0" err="1"/>
              <a:t>adalah</a:t>
            </a:r>
            <a:r>
              <a:rPr lang="en-GB" dirty="0"/>
              <a:t> </a:t>
            </a:r>
            <a:r>
              <a:rPr lang="en-GB" dirty="0" err="1"/>
              <a:t>bagian</a:t>
            </a:r>
            <a:r>
              <a:rPr lang="en-GB" dirty="0"/>
              <a:t> integral </a:t>
            </a:r>
            <a:r>
              <a:rPr lang="en-GB" dirty="0" err="1"/>
              <a:t>dari</a:t>
            </a:r>
            <a:r>
              <a:rPr lang="en-GB" dirty="0"/>
              <a:t> </a:t>
            </a:r>
            <a:r>
              <a:rPr lang="en-GB" dirty="0" err="1"/>
              <a:t>tahap</a:t>
            </a:r>
            <a:r>
              <a:rPr lang="en-GB" dirty="0"/>
              <a:t> "</a:t>
            </a:r>
            <a:r>
              <a:rPr lang="en-GB" dirty="0" err="1"/>
              <a:t>Pemahaman</a:t>
            </a:r>
            <a:r>
              <a:rPr lang="en-GB" dirty="0"/>
              <a:t> Data" dan </a:t>
            </a:r>
            <a:r>
              <a:rPr lang="en-GB" dirty="0" err="1"/>
              <a:t>sering</a:t>
            </a:r>
            <a:r>
              <a:rPr lang="en-GB" dirty="0"/>
              <a:t> kali juga </a:t>
            </a:r>
            <a:r>
              <a:rPr lang="en-GB" dirty="0" err="1"/>
              <a:t>mempengaruhi</a:t>
            </a:r>
            <a:r>
              <a:rPr lang="en-GB" dirty="0"/>
              <a:t> "</a:t>
            </a:r>
            <a:r>
              <a:rPr lang="en-GB" dirty="0" err="1"/>
              <a:t>Persiapan</a:t>
            </a:r>
            <a:r>
              <a:rPr lang="en-GB" dirty="0"/>
              <a:t> Data" </a:t>
            </a:r>
            <a:r>
              <a:rPr lang="en-GB" dirty="0" err="1"/>
              <a:t>dalam</a:t>
            </a:r>
            <a:r>
              <a:rPr lang="en-GB" dirty="0"/>
              <a:t> </a:t>
            </a:r>
            <a:r>
              <a:rPr lang="en-GB" dirty="0" err="1"/>
              <a:t>metodologi</a:t>
            </a:r>
            <a:r>
              <a:rPr lang="en-GB" dirty="0"/>
              <a:t> CRISP-DM.</a:t>
            </a: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220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dirty="0" err="1"/>
              <a:t>Diklat</a:t>
            </a:r>
            <a:r>
              <a:rPr lang="en-US" dirty="0"/>
              <a:t> Dasar-Dasar </a:t>
            </a:r>
            <a:r>
              <a:rPr lang="en-US" dirty="0" err="1"/>
              <a:t>Pengolahan</a:t>
            </a:r>
            <a:r>
              <a:rPr lang="en-US" dirty="0"/>
              <a:t> Data </a:t>
            </a:r>
            <a:r>
              <a:rPr lang="en-US" dirty="0" err="1"/>
              <a:t>Menggunakan</a:t>
            </a:r>
            <a:r>
              <a:rPr lang="en-US" dirty="0"/>
              <a:t> Python</a:t>
            </a:r>
            <a:endParaRPr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Current Agenda :</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1584192711"/>
              </p:ext>
            </p:extLst>
          </p:nvPr>
        </p:nvGraphicFramePr>
        <p:xfrm>
          <a:off x="838200" y="2206942"/>
          <a:ext cx="10751545" cy="3356812"/>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r>
                        <a:rPr lang="en-US" dirty="0"/>
                        <a:t>Waktu</a:t>
                      </a:r>
                      <a:endParaRPr lang="en-GB" dirty="0"/>
                    </a:p>
                  </a:txBody>
                  <a:tcPr/>
                </a:tc>
                <a:tc>
                  <a:txBody>
                    <a:bodyPr/>
                    <a:lstStyle/>
                    <a:p>
                      <a:r>
                        <a:rPr lang="en-US" dirty="0"/>
                        <a:t>Day 1</a:t>
                      </a:r>
                      <a:endParaRPr lang="en-GB" dirty="0"/>
                    </a:p>
                  </a:txBody>
                  <a:tcPr/>
                </a:tc>
                <a:tc>
                  <a:txBody>
                    <a:bodyPr/>
                    <a:lstStyle/>
                    <a:p>
                      <a:r>
                        <a:rPr lang="en-US" dirty="0"/>
                        <a:t>Day 2</a:t>
                      </a:r>
                      <a:endParaRPr lang="en-GB" dirty="0"/>
                    </a:p>
                  </a:txBody>
                  <a:tcPr/>
                </a:tc>
                <a:tc>
                  <a:txBody>
                    <a:bodyPr/>
                    <a:lstStyle/>
                    <a:p>
                      <a:r>
                        <a:rPr lang="en-US" dirty="0"/>
                        <a:t>Day 3</a:t>
                      </a:r>
                      <a:endParaRPr lang="en-GB" dirty="0"/>
                    </a:p>
                  </a:txBody>
                  <a:tcPr/>
                </a:tc>
                <a:tc>
                  <a:txBody>
                    <a:bodyPr/>
                    <a:lstStyle/>
                    <a:p>
                      <a:r>
                        <a:rPr lang="en-US" dirty="0"/>
                        <a:t>Day 4</a:t>
                      </a:r>
                      <a:endParaRPr lang="en-GB" dirty="0"/>
                    </a:p>
                  </a:txBody>
                  <a:tcPr/>
                </a:tc>
                <a:extLst>
                  <a:ext uri="{0D108BD9-81ED-4DB2-BD59-A6C34878D82A}">
                    <a16:rowId xmlns:a16="http://schemas.microsoft.com/office/drawing/2014/main" val="1006964649"/>
                  </a:ext>
                </a:extLst>
              </a:tr>
              <a:tr h="943909">
                <a:tc>
                  <a:txBody>
                    <a:bodyPr/>
                    <a:lstStyle/>
                    <a:p>
                      <a:r>
                        <a:rPr lang="en-US" sz="1800" dirty="0" err="1"/>
                        <a:t>Topik</a:t>
                      </a:r>
                      <a:r>
                        <a:rPr lang="en-US" sz="1800" dirty="0"/>
                        <a:t> </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Pemindahan</a:t>
                      </a:r>
                      <a:r>
                        <a:rPr lang="en-GB" sz="1800" i="0" dirty="0">
                          <a:ln w="0"/>
                          <a:solidFill>
                            <a:schemeClr val="tx1"/>
                          </a:solidFill>
                          <a:effectLst>
                            <a:outerShdw blurRad="38100" dist="19050" dir="2700000" algn="tl" rotWithShape="0">
                              <a:schemeClr val="dk1">
                                <a:alpha val="40000"/>
                              </a:schemeClr>
                            </a:outerShdw>
                          </a:effectLst>
                          <a:latin typeface="Söhne"/>
                        </a:rPr>
                        <a:t> Data </a:t>
                      </a:r>
                      <a:r>
                        <a:rPr lang="en-GB" sz="1800" i="0" dirty="0" err="1">
                          <a:ln w="0"/>
                          <a:solidFill>
                            <a:schemeClr val="tx1"/>
                          </a:solidFill>
                          <a:effectLst>
                            <a:outerShdw blurRad="38100" dist="19050" dir="2700000" algn="tl" rotWithShape="0">
                              <a:schemeClr val="dk1">
                                <a:alpha val="40000"/>
                              </a:schemeClr>
                            </a:outerShdw>
                          </a:effectLst>
                          <a:latin typeface="Söhne"/>
                        </a:rPr>
                        <a:t>dengan</a:t>
                      </a:r>
                      <a:r>
                        <a:rPr lang="en-GB" sz="1800" i="0" dirty="0">
                          <a:ln w="0"/>
                          <a:solidFill>
                            <a:schemeClr val="tx1"/>
                          </a:solidFill>
                          <a:effectLst>
                            <a:outerShdw blurRad="38100" dist="19050" dir="2700000" algn="tl" rotWithShape="0">
                              <a:schemeClr val="dk1">
                                <a:alpha val="40000"/>
                              </a:schemeClr>
                            </a:outerShdw>
                          </a:effectLst>
                          <a:latin typeface="Söhne"/>
                        </a:rPr>
                        <a:t> Python </a:t>
                      </a:r>
                      <a:r>
                        <a:rPr lang="en-GB" sz="1800" i="0" dirty="0" err="1">
                          <a:ln w="0"/>
                          <a:solidFill>
                            <a:schemeClr val="tx1"/>
                          </a:solidFill>
                          <a:effectLst>
                            <a:outerShdw blurRad="38100" dist="19050" dir="2700000" algn="tl" rotWithShape="0">
                              <a:schemeClr val="dk1">
                                <a:alpha val="40000"/>
                              </a:schemeClr>
                            </a:outerShdw>
                          </a:effectLst>
                          <a:latin typeface="Söhne"/>
                        </a:rPr>
                        <a:t>dari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Berbagai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Sumber</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Penanganan</a:t>
                      </a:r>
                      <a:r>
                        <a:rPr lang="en-GB" sz="1800" i="0" dirty="0">
                          <a:ln w="0"/>
                          <a:solidFill>
                            <a:schemeClr val="tx1"/>
                          </a:solidFill>
                          <a:effectLst>
                            <a:outerShdw blurRad="38100" dist="19050" dir="2700000" algn="tl" rotWithShape="0">
                              <a:schemeClr val="dk1">
                                <a:alpha val="40000"/>
                              </a:schemeClr>
                            </a:outerShdw>
                          </a:effectLst>
                          <a:latin typeface="Söhne"/>
                        </a:rPr>
                        <a:t> Data yang </a:t>
                      </a:r>
                      <a:r>
                        <a:rPr lang="en-GB" sz="1800" i="0" dirty="0" err="1">
                          <a:ln w="0"/>
                          <a:solidFill>
                            <a:schemeClr val="tx1"/>
                          </a:solidFill>
                          <a:effectLst>
                            <a:outerShdw blurRad="38100" dist="19050" dir="2700000" algn="tl" rotWithShape="0">
                              <a:schemeClr val="dk1">
                                <a:alpha val="40000"/>
                              </a:schemeClr>
                            </a:outerShdw>
                          </a:effectLst>
                          <a:latin typeface="Söhne"/>
                        </a:rPr>
                        <a:t>Hilang</a:t>
                      </a:r>
                      <a:endParaRPr lang="en-GB" sz="1800" dirty="0"/>
                    </a:p>
                  </a:txBody>
                  <a:tcPr/>
                </a:tc>
                <a:tc>
                  <a:txBody>
                    <a:bodyPr/>
                    <a:lstStyle/>
                    <a:p>
                      <a:r>
                        <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a:txBody>
                  <a:tcPr/>
                </a:tc>
                <a:tc>
                  <a:txBody>
                    <a:bodyPr/>
                    <a:lstStyle/>
                    <a:p>
                      <a:r>
                        <a:rPr lang="en-US"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800" b="0" i="0" u="none" strike="noStrike" dirty="0" err="1">
                          <a:solidFill>
                            <a:srgbClr val="000000"/>
                          </a:solidFill>
                          <a:effectLst/>
                          <a:latin typeface="Helvetica Neue" panose="02000503000000020004" pitchFamily="2" charset="0"/>
                        </a:rPr>
                        <a:t>Materi</a:t>
                      </a:r>
                      <a:r>
                        <a:rPr lang="en-ID" sz="1800" b="0" i="0" u="none" strike="noStrike" dirty="0">
                          <a:solidFill>
                            <a:srgbClr val="000000"/>
                          </a:solidFill>
                          <a:effectLst/>
                          <a:latin typeface="Helvetica Neue" panose="02000503000000020004"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Introduction to Data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List Comprehension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Pandas for Data Wrangling</a:t>
                      </a:r>
                    </a:p>
                    <a:p>
                      <a:pPr marL="285750" indent="-285750">
                        <a:buFont typeface="Arial" panose="020B0604020202020204" pitchFamily="34" charset="0"/>
                        <a:buChar char="•"/>
                      </a:pPr>
                      <a:r>
                        <a:rPr lang="en-US" sz="1800" dirty="0"/>
                        <a:t>Data Cleaning</a:t>
                      </a:r>
                      <a:endParaRPr lang="en-GB" sz="1800" dirty="0"/>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800" dirty="0" err="1"/>
                        <a:t>Transformasi</a:t>
                      </a:r>
                      <a:r>
                        <a:rPr lang="en-GB" sz="1800" dirty="0"/>
                        <a:t>    data    </a:t>
                      </a:r>
                      <a:r>
                        <a:rPr lang="en-GB" sz="1800" dirty="0" err="1"/>
                        <a:t>numerik</a:t>
                      </a:r>
                      <a:r>
                        <a:rPr lang="en-GB" sz="1800" dirty="0"/>
                        <a:t>/</a:t>
                      </a:r>
                      <a:r>
                        <a:rPr lang="en-GB" sz="1800" dirty="0" err="1"/>
                        <a:t>kategorikal</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t>Regular Expression</a:t>
                      </a:r>
                    </a:p>
                  </a:txBody>
                  <a:tcPr/>
                </a:tc>
                <a:tc>
                  <a:txBody>
                    <a:bodyPr/>
                    <a:lstStyle/>
                    <a:p>
                      <a:pPr marL="285750" indent="-285750">
                        <a:buFont typeface="Arial" panose="020B0604020202020204" pitchFamily="34" charset="0"/>
                        <a:buChar char="•"/>
                      </a:pPr>
                      <a:r>
                        <a:rPr lang="en-GB" sz="1800" dirty="0"/>
                        <a:t>Encoding data </a:t>
                      </a:r>
                      <a:r>
                        <a:rPr lang="en-GB" sz="1800" dirty="0" err="1"/>
                        <a:t>kategorikal</a:t>
                      </a:r>
                      <a:r>
                        <a:rPr lang="en-GB" sz="1800" dirty="0"/>
                        <a:t> </a:t>
                      </a:r>
                      <a:r>
                        <a:rPr lang="en-GB" sz="1800" dirty="0" err="1"/>
                        <a:t>dengan</a:t>
                      </a:r>
                      <a:r>
                        <a:rPr lang="en-GB" sz="1800" dirty="0"/>
                        <a:t> </a:t>
                      </a:r>
                      <a:r>
                        <a:rPr lang="en-GB" sz="1800" dirty="0" err="1"/>
                        <a:t>OneHotEncoder</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dirty="0" err="1">
                          <a:solidFill>
                            <a:srgbClr val="000000"/>
                          </a:solidFill>
                          <a:latin typeface="Helvetica Neue" panose="02000503000000020004" pitchFamily="2" charset="0"/>
                        </a:rPr>
                        <a:t>Bamboolib</a:t>
                      </a:r>
                      <a:r>
                        <a:rPr lang="en-ID" sz="1800" dirty="0">
                          <a:solidFill>
                            <a:srgbClr val="000000"/>
                          </a:solidFill>
                          <a:latin typeface="Helvetica Neue" panose="02000503000000020004" pitchFamily="2" charset="0"/>
                        </a:rPr>
                        <a:t> (?)</a:t>
                      </a:r>
                      <a:endParaRPr lang="en-ID" sz="1800" b="0" i="0" u="none" strike="noStrike" dirty="0">
                        <a:solidFill>
                          <a:srgbClr val="000000"/>
                        </a:solidFill>
                        <a:effectLst/>
                        <a:latin typeface="Helvetica Neue" panose="02000503000000020004" pitchFamily="2" charset="0"/>
                      </a:endParaRP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fontScale="90000"/>
          </a:bodyPr>
          <a:lstStyle/>
          <a:p>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1</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indent="0">
              <a:lnSpc>
                <a:spcPct val="100000"/>
              </a:lnSpc>
              <a:spcBef>
                <a:spcPts val="0"/>
              </a:spcBef>
              <a:buClr>
                <a:srgbClr val="000000"/>
              </a:buClr>
              <a:buSzTx/>
              <a:defRPr/>
            </a:pPr>
            <a:r>
              <a:rPr lang="en-ID" sz="2400" b="0" i="0" u="none" strike="noStrike">
                <a:solidFill>
                  <a:srgbClr val="000000"/>
                </a:solidFill>
                <a:effectLst/>
                <a:latin typeface="Helvetica Neue" panose="02000503000000020004" pitchFamily="2" charset="0"/>
              </a:rPr>
              <a:t>Introduction to Data and Library</a:t>
            </a:r>
          </a:p>
          <a:p>
            <a:pPr marL="0" indent="0">
              <a:lnSpc>
                <a:spcPct val="100000"/>
              </a:lnSpc>
              <a:spcBef>
                <a:spcPts val="0"/>
              </a:spcBef>
              <a:buClr>
                <a:srgbClr val="000000"/>
              </a:buClr>
              <a:buSzTx/>
              <a:defRPr/>
            </a:pPr>
            <a:r>
              <a:rPr lang="en-ID" b="0" i="0" u="none" strike="noStrike">
                <a:solidFill>
                  <a:srgbClr val="000000"/>
                </a:solidFill>
                <a:effectLst/>
                <a:latin typeface="Helvetica Neue" panose="02000503000000020004" pitchFamily="2" charset="0"/>
              </a:rPr>
              <a:t>List </a:t>
            </a:r>
            <a:r>
              <a:rPr lang="en-ID" b="0" i="0" u="none" strike="noStrike" dirty="0">
                <a:solidFill>
                  <a:srgbClr val="000000"/>
                </a:solidFill>
                <a:effectLst/>
                <a:latin typeface="Helvetica Neue" panose="02000503000000020004" pitchFamily="2" charset="0"/>
              </a:rPr>
              <a:t>Comprehension</a:t>
            </a:r>
          </a:p>
        </p:txBody>
      </p:sp>
    </p:spTree>
    <p:extLst>
      <p:ext uri="{BB962C8B-B14F-4D97-AF65-F5344CB8AC3E}">
        <p14:creationId xmlns:p14="http://schemas.microsoft.com/office/powerpoint/2010/main" val="15146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623850" cy="1587247"/>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List Comprehension</a:t>
            </a:r>
            <a:endParaRPr lang="en-US" i="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5F66161-D783-2A47-B215-CB050220E5BB}"/>
              </a:ext>
            </a:extLst>
          </p:cNvPr>
          <p:cNvSpPr txBox="1"/>
          <p:nvPr/>
        </p:nvSpPr>
        <p:spPr>
          <a:xfrm>
            <a:off x="691718" y="1858405"/>
            <a:ext cx="1087500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Roboto" panose="02000000000000000000" pitchFamily="2" charset="0"/>
                <a:ea typeface="Roboto" panose="02000000000000000000" pitchFamily="2" charset="0"/>
              </a:rPr>
              <a:t>E</a:t>
            </a:r>
            <a:r>
              <a:rPr lang="en-ID" sz="2000" b="0" i="0" u="none" strike="noStrike" dirty="0" err="1">
                <a:solidFill>
                  <a:srgbClr val="000000"/>
                </a:solidFill>
                <a:effectLst/>
                <a:latin typeface="Roboto" panose="02000000000000000000" pitchFamily="2" charset="0"/>
                <a:ea typeface="Roboto" panose="02000000000000000000" pitchFamily="2" charset="0"/>
              </a:rPr>
              <a:t>kspresi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untuk</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memudahkan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iterasi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terhadap</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1" u="none" strike="noStrike" dirty="0">
                <a:solidFill>
                  <a:srgbClr val="000000"/>
                </a:solidFill>
                <a:effectLst/>
                <a:latin typeface="Roboto" panose="02000000000000000000" pitchFamily="2" charset="0"/>
                <a:ea typeface="Roboto" panose="02000000000000000000" pitchFamily="2" charset="0"/>
              </a:rPr>
              <a:t>list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membuat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kode</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rapi</a:t>
            </a:r>
            <a:r>
              <a:rPr lang="en-ID" sz="2000" b="0" i="0" u="none" strike="noStrike" dirty="0">
                <a:solidFill>
                  <a:srgbClr val="000000"/>
                </a:solidFill>
                <a:effectLst/>
                <a:latin typeface="Roboto" panose="02000000000000000000" pitchFamily="2" charset="0"/>
                <a:ea typeface="Roboto" panose="02000000000000000000" pitchFamily="2" charset="0"/>
              </a:rPr>
              <a:t> dan </a:t>
            </a:r>
            <a:r>
              <a:rPr lang="en-ID" sz="2000" b="0" i="0" u="none" strike="noStrike" dirty="0" err="1">
                <a:solidFill>
                  <a:srgbClr val="000000"/>
                </a:solidFill>
                <a:effectLst/>
                <a:latin typeface="Roboto" panose="02000000000000000000" pitchFamily="2" charset="0"/>
                <a:ea typeface="Roboto" panose="02000000000000000000" pitchFamily="2" charset="0"/>
              </a:rPr>
              <a:t>pengolahan</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efisien</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19" y="2830274"/>
            <a:ext cx="7609931" cy="1623641"/>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691718" y="4626803"/>
            <a:ext cx="8640590" cy="1655177"/>
          </a:xfrm>
          <a:prstGeom prst="rect">
            <a:avLst/>
          </a:prstGeom>
          <a:ln>
            <a:solidFill>
              <a:srgbClr val="4472C4"/>
            </a:solidFill>
          </a:ln>
        </p:spPr>
      </p:pic>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12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math operator</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9" y="3292384"/>
            <a:ext cx="6411004"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#Tanpa list comprehension</a:t>
            </a:r>
          </a:p>
          <a:p>
            <a:endParaRPr lang="en-GB" sz="1800" dirty="0">
              <a:solidFill>
                <a:schemeClr val="tx1"/>
              </a:solidFill>
              <a:latin typeface="Roboto" panose="02000000000000000000" pitchFamily="2" charset="0"/>
              <a:ea typeface="Roboto" panose="02000000000000000000" pitchFamily="2" charset="0"/>
            </a:endParaRPr>
          </a:p>
          <a:p>
            <a:r>
              <a:rPr lang="en-GB" sz="1800" dirty="0">
                <a:solidFill>
                  <a:schemeClr val="tx1"/>
                </a:solidFill>
                <a:latin typeface="Roboto" panose="02000000000000000000" pitchFamily="2" charset="0"/>
                <a:ea typeface="Roboto" panose="02000000000000000000" pitchFamily="2" charset="0"/>
              </a:rPr>
              <a:t>numbers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[ 1, 2, 3, 4, 5]</a:t>
            </a: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p>
          <a:p>
            <a:r>
              <a:rPr lang="en-GB" sz="1800" b="1" dirty="0">
                <a:solidFill>
                  <a:schemeClr val="tx1"/>
                </a:solidFill>
                <a:latin typeface="Roboto" panose="02000000000000000000" pitchFamily="2" charset="0"/>
                <a:ea typeface="Roboto" panose="02000000000000000000" pitchFamily="2" charset="0"/>
              </a:rPr>
              <a:t>for</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in</a:t>
            </a:r>
            <a:r>
              <a:rPr lang="en-GB" sz="1800" dirty="0">
                <a:solidFill>
                  <a:schemeClr val="tx1"/>
                </a:solidFill>
                <a:latin typeface="Roboto" panose="02000000000000000000" pitchFamily="2" charset="0"/>
                <a:ea typeface="Roboto" panose="02000000000000000000" pitchFamily="2" charset="0"/>
              </a:rPr>
              <a:t> numbers:</a:t>
            </a:r>
          </a:p>
          <a:p>
            <a:r>
              <a:rPr lang="en-GB" sz="1800" dirty="0">
                <a:solidFill>
                  <a:schemeClr val="tx1"/>
                </a:solidFill>
                <a:latin typeface="Roboto" panose="02000000000000000000" pitchFamily="2" charset="0"/>
                <a:ea typeface="Roboto" panose="02000000000000000000" pitchFamily="2" charset="0"/>
              </a:rPr>
              <a:t>      exponent _</a:t>
            </a:r>
            <a:r>
              <a:rPr lang="en-GB" sz="1800" dirty="0" err="1">
                <a:solidFill>
                  <a:schemeClr val="tx1"/>
                </a:solidFill>
                <a:latin typeface="Roboto" panose="02000000000000000000" pitchFamily="2" charset="0"/>
                <a:ea typeface="Roboto" panose="02000000000000000000" pitchFamily="2" charset="0"/>
              </a:rPr>
              <a:t>numbers.append</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9" y="2029529"/>
            <a:ext cx="8627262"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#Dengan list comprehension</a:t>
            </a:r>
          </a:p>
          <a:p>
            <a:endParaRPr lang="en-GB" sz="1800" i="1" dirty="0">
              <a:solidFill>
                <a:schemeClr val="tx1"/>
              </a:solidFill>
              <a:latin typeface="Roboto" panose="02000000000000000000" pitchFamily="2" charset="0"/>
              <a:ea typeface="Roboto" panose="02000000000000000000" pitchFamily="2" charset="0"/>
            </a:endParaRP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for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in numbers ]</a:t>
            </a:r>
          </a:p>
        </p:txBody>
      </p:sp>
    </p:spTree>
    <p:extLst>
      <p:ext uri="{BB962C8B-B14F-4D97-AF65-F5344CB8AC3E}">
        <p14:creationId xmlns:p14="http://schemas.microsoft.com/office/powerpoint/2010/main" val="251048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991525" y="1768021"/>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991525" y="3248186"/>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3.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if statement</a:t>
            </a:r>
            <a:endParaRPr lang="en-GB"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544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l="990" t="22801"/>
          <a:stretch/>
        </p:blipFill>
        <p:spPr>
          <a:xfrm>
            <a:off x="323221" y="2004164"/>
            <a:ext cx="11494532"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rotWithShape="1">
          <a:blip r:embed="rId3"/>
          <a:srcRect l="2741" r="-2024"/>
          <a:stretch/>
        </p:blipFill>
        <p:spPr>
          <a:xfrm>
            <a:off x="323220" y="4046155"/>
            <a:ext cx="4160955"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323221" y="1389370"/>
            <a:ext cx="5245835" cy="307777"/>
          </a:xfrm>
          <a:prstGeom prst="rect">
            <a:avLst/>
          </a:prstGeom>
          <a:noFill/>
        </p:spPr>
        <p:txBody>
          <a:bodyPr wrap="square" rtlCol="0">
            <a:spAutoFit/>
          </a:bodyPr>
          <a:lstStyle/>
          <a:p>
            <a:r>
              <a:rPr lang="en-US" b="1" dirty="0"/>
              <a:t>4. </a:t>
            </a:r>
            <a:r>
              <a:rPr lang="en-US" b="1" dirty="0" err="1"/>
              <a:t>Kombinasi</a:t>
            </a:r>
            <a:r>
              <a:rPr lang="en-US" b="1" dirty="0"/>
              <a:t> </a:t>
            </a:r>
            <a:r>
              <a:rPr lang="en-US" b="1" dirty="0" err="1"/>
              <a:t>dengan</a:t>
            </a:r>
            <a:r>
              <a:rPr lang="en-US" b="1" dirty="0"/>
              <a:t> if statement dan math operator</a:t>
            </a:r>
            <a:endParaRPr lang="en-GB" b="1" dirty="0"/>
          </a:p>
        </p:txBody>
      </p:sp>
    </p:spTree>
    <p:extLst>
      <p:ext uri="{BB962C8B-B14F-4D97-AF65-F5344CB8AC3E}">
        <p14:creationId xmlns:p14="http://schemas.microsoft.com/office/powerpoint/2010/main" val="4874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if..else</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8" y="3429000"/>
            <a:ext cx="6411004"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#tanpa list comprehension</a:t>
            </a:r>
          </a:p>
          <a:p>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numbers = [ 1, 2, 3, 4, 5]</a:t>
            </a:r>
          </a:p>
          <a:p>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 [ ]</a:t>
            </a:r>
          </a:p>
          <a:p>
            <a:r>
              <a:rPr lang="en-US" sz="1800" b="0" dirty="0">
                <a:solidFill>
                  <a:schemeClr val="tx1"/>
                </a:solidFill>
                <a:effectLst/>
                <a:latin typeface="Consolas" panose="020B0609020204030204" pitchFamily="49" charset="0"/>
              </a:rPr>
              <a:t>for num in numbers:</a:t>
            </a:r>
          </a:p>
          <a:p>
            <a:r>
              <a:rPr lang="en-US" sz="1800" b="0" dirty="0">
                <a:solidFill>
                  <a:schemeClr val="tx1"/>
                </a:solidFill>
                <a:effectLst/>
                <a:latin typeface="Consolas" panose="020B0609020204030204" pitchFamily="49" charset="0"/>
              </a:rPr>
              <a:t>    if num%2 == 0:</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num*2 )</a:t>
            </a:r>
          </a:p>
          <a:p>
            <a:r>
              <a:rPr lang="en-US" sz="1800" b="0" dirty="0">
                <a:solidFill>
                  <a:schemeClr val="tx1"/>
                </a:solidFill>
                <a:effectLst/>
                <a:latin typeface="Consolas" panose="020B0609020204030204" pitchFamily="49" charset="0"/>
              </a:rPr>
              <a:t>    else:</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 )</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8" y="2029529"/>
            <a:ext cx="9288523"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#dengan list comprehension</a:t>
            </a:r>
          </a:p>
          <a:p>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num*2 if num%2 == 0 else num for num in numbers]</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66347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err="1">
                <a:ln w="0"/>
                <a:effectLst>
                  <a:outerShdw blurRad="38100" dist="19050" dir="2700000" algn="tl" rotWithShape="0">
                    <a:schemeClr val="dk1">
                      <a:alpha val="40000"/>
                    </a:schemeClr>
                  </a:outerShdw>
                </a:effectLst>
              </a:rPr>
              <a:t>Penanganan</a:t>
            </a:r>
            <a:r>
              <a:rPr lang="en-GB" i="0" dirty="0">
                <a:ln w="0"/>
                <a:effectLst>
                  <a:outerShdw blurRad="38100" dist="19050" dir="2700000" algn="tl" rotWithShape="0">
                    <a:schemeClr val="dk1">
                      <a:alpha val="40000"/>
                    </a:schemeClr>
                  </a:outerShdw>
                </a:effectLst>
              </a:rPr>
              <a:t> Data yang </a:t>
            </a:r>
            <a:r>
              <a:rPr lang="en-GB" i="0" dirty="0" err="1">
                <a:ln w="0"/>
                <a:effectLst>
                  <a:outerShdw blurRad="38100" dist="19050" dir="2700000" algn="tl" rotWithShape="0">
                    <a:schemeClr val="dk1">
                      <a:alpha val="40000"/>
                    </a:schemeClr>
                  </a:outerShdw>
                </a:effectLst>
              </a:rPr>
              <a:t>Hilang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2</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fontScale="92500" lnSpcReduction="10000"/>
          </a:bodyPr>
          <a:lstStyle/>
          <a:p>
            <a:r>
              <a:rPr lang="en-ID" b="0" i="0" u="none" strike="noStrike" dirty="0">
                <a:solidFill>
                  <a:srgbClr val="000000"/>
                </a:solidFill>
                <a:effectLst/>
                <a:latin typeface="Helvetica Neue" panose="02000503000000020004" pitchFamily="2" charset="0"/>
              </a:rPr>
              <a:t>Pandas for Data Wrangling</a:t>
            </a:r>
          </a:p>
          <a:p>
            <a:r>
              <a:rPr lang="en-US" dirty="0"/>
              <a:t>Data Cleaning</a:t>
            </a:r>
            <a:endParaRPr lang="en-US" b="0" i="0" u="none" strike="noStrike" dirty="0">
              <a:effectLst/>
            </a:endParaRPr>
          </a:p>
        </p:txBody>
      </p:sp>
    </p:spTree>
    <p:extLst>
      <p:ext uri="{BB962C8B-B14F-4D97-AF65-F5344CB8AC3E}">
        <p14:creationId xmlns:p14="http://schemas.microsoft.com/office/powerpoint/2010/main" val="218670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Pandas Data Wrangling</a:t>
            </a:r>
            <a:endParaRPr lang="en-US" i="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884928" cy="1211162"/>
          </a:xfrm>
        </p:spPr>
        <p:txBody>
          <a:bodyPr>
            <a:normAutofit/>
          </a:bodyPr>
          <a:lstStyle/>
          <a:p>
            <a:pPr marL="114300" indent="0">
              <a:buNone/>
            </a:pPr>
            <a:r>
              <a:rPr lang="en-ID" sz="2000" b="0" i="0" u="none" strike="noStrike" dirty="0" err="1">
                <a:solidFill>
                  <a:srgbClr val="000000"/>
                </a:solidFill>
                <a:effectLst/>
                <a:latin typeface="Roboto" panose="02000000000000000000" pitchFamily="2" charset="0"/>
                <a:ea typeface="Roboto" panose="02000000000000000000" pitchFamily="2" charset="0"/>
              </a:rPr>
              <a:t>Mempelajari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fungsi-fungsi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dasar</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dapat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dilakukan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menggunakan</a:t>
            </a:r>
            <a:r>
              <a:rPr lang="en-ID" sz="2000" b="0" i="0" u="none" strike="noStrike" dirty="0">
                <a:solidFill>
                  <a:srgbClr val="000000"/>
                </a:solidFill>
                <a:effectLst/>
                <a:latin typeface="Roboto" panose="02000000000000000000" pitchFamily="2" charset="0"/>
                <a:ea typeface="Roboto" panose="02000000000000000000" pitchFamily="2" charset="0"/>
              </a:rPr>
              <a:t> pandas </a:t>
            </a:r>
            <a:r>
              <a:rPr lang="en-ID" sz="2000" b="0" i="0" u="none" strike="noStrike" dirty="0" err="1">
                <a:solidFill>
                  <a:srgbClr val="000000"/>
                </a:solidFill>
                <a:effectLst/>
                <a:latin typeface="Roboto" panose="02000000000000000000" pitchFamily="2" charset="0"/>
                <a:ea typeface="Roboto" panose="02000000000000000000" pitchFamily="2" charset="0"/>
              </a:rPr>
              <a:t>dalam</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melakukan</a:t>
            </a:r>
            <a:r>
              <a:rPr lang="en-ID" sz="2000" b="0" i="0" u="none" strike="noStrike" dirty="0">
                <a:solidFill>
                  <a:srgbClr val="000000"/>
                </a:solidFill>
                <a:effectLst/>
                <a:latin typeface="Roboto" panose="02000000000000000000" pitchFamily="2" charset="0"/>
                <a:ea typeface="Roboto" panose="02000000000000000000" pitchFamily="2" charset="0"/>
              </a:rPr>
              <a:t> data </a:t>
            </a:r>
            <a:r>
              <a:rPr lang="en-ID" sz="2000" b="0" i="1" u="none" strike="noStrike" dirty="0">
                <a:solidFill>
                  <a:srgbClr val="000000"/>
                </a:solidFill>
                <a:effectLst/>
                <a:latin typeface="Roboto" panose="02000000000000000000" pitchFamily="2" charset="0"/>
                <a:ea typeface="Roboto" panose="02000000000000000000" pitchFamily="2" charset="0"/>
              </a:rPr>
              <a:t>wrangling</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9759668" cy="19389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l" rtl="0">
              <a:buFont typeface="Arial" panose="020B0604020202020204" pitchFamily="34" charset="0"/>
              <a:buChar char="•"/>
            </a:pPr>
            <a:r>
              <a:rPr lang="en-GB" sz="2000" b="0" i="0" dirty="0" err="1">
                <a:solidFill>
                  <a:srgbClr val="333333"/>
                </a:solidFill>
                <a:effectLst/>
                <a:latin typeface="Roboto" panose="02000000000000000000" pitchFamily="2" charset="0"/>
                <a:ea typeface="Roboto" panose="02000000000000000000" pitchFamily="2" charset="0"/>
              </a:rPr>
              <a:t>Tidak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bisa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menggunakan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dirty="0">
                <a:solidFill>
                  <a:srgbClr val="333333"/>
                </a:solidFill>
                <a:latin typeface="Roboto" panose="02000000000000000000" pitchFamily="2" charset="0"/>
                <a:ea typeface="Roboto" panose="02000000000000000000" pitchFamily="2" charset="0"/>
              </a:rPr>
              <a:t> yang </a:t>
            </a:r>
            <a:r>
              <a:rPr lang="en-GB" sz="2000" dirty="0" err="1">
                <a:solidFill>
                  <a:srgbClr val="333333"/>
                </a:solidFill>
                <a:latin typeface="Roboto" panose="02000000000000000000" pitchFamily="2" charset="0"/>
                <a:ea typeface="Roboto" panose="02000000000000000000" pitchFamily="2" charset="0"/>
              </a:rPr>
              <a:t>belum</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siap</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dianalisis</a:t>
            </a:r>
            <a:r>
              <a:rPr lang="en-GB" sz="2000" dirty="0">
                <a:solidFill>
                  <a:srgbClr val="333333"/>
                </a:solidFill>
                <a:latin typeface="Roboto" panose="02000000000000000000" pitchFamily="2" charset="0"/>
                <a:ea typeface="Roboto" panose="02000000000000000000" pitchFamily="2" charset="0"/>
              </a:rPr>
              <a:t>.</a:t>
            </a:r>
          </a:p>
          <a:p>
            <a:pPr algn="l" rtl="0"/>
            <a:endParaRPr lang="en-GB" sz="2000" b="0" i="0" dirty="0">
              <a:solidFill>
                <a:srgbClr val="333333"/>
              </a:solidFill>
              <a:effectLst/>
              <a:latin typeface="Roboto" panose="02000000000000000000" pitchFamily="2" charset="0"/>
              <a:ea typeface="Roboto" panose="02000000000000000000" pitchFamily="2" charset="0"/>
            </a:endParaRPr>
          </a:p>
          <a:p>
            <a:pPr marL="342900" indent="-342900" algn="l" rtl="0">
              <a:buFont typeface="Arial" panose="020B0604020202020204" pitchFamily="34" charset="0"/>
              <a:buChar char="•"/>
            </a:pPr>
            <a:r>
              <a:rPr lang="en-GB" sz="2000" b="0" i="0" dirty="0">
                <a:solidFill>
                  <a:srgbClr val="333333"/>
                </a:solidFill>
                <a:effectLst/>
                <a:latin typeface="Roboto" panose="02000000000000000000" pitchFamily="2" charset="0"/>
                <a:ea typeface="Roboto" panose="02000000000000000000" pitchFamily="2" charset="0"/>
              </a:rPr>
              <a:t>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harus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diproses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lebih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dulu</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layak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tahap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tersebut</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disebut</a:t>
            </a:r>
            <a:r>
              <a:rPr lang="en-GB" sz="2000" b="0" i="0" dirty="0">
                <a:solidFill>
                  <a:srgbClr val="333333"/>
                </a:solidFill>
                <a:effectLst/>
                <a:latin typeface="Roboto" panose="02000000000000000000" pitchFamily="2" charset="0"/>
                <a:ea typeface="Roboto" panose="02000000000000000000" pitchFamily="2" charset="0"/>
              </a:rPr>
              <a:t> juga </a:t>
            </a:r>
            <a:r>
              <a:rPr lang="en-GB" sz="2000" b="0" i="0" dirty="0" err="1">
                <a:solidFill>
                  <a:srgbClr val="333333"/>
                </a:solidFill>
                <a:effectLst/>
                <a:latin typeface="Roboto" panose="02000000000000000000" pitchFamily="2" charset="0"/>
                <a:ea typeface="Roboto" panose="02000000000000000000" pitchFamily="2" charset="0"/>
              </a:rPr>
              <a:t>dengan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merupakan</a:t>
            </a:r>
            <a:r>
              <a:rPr lang="en-GB" sz="2000" b="0" i="0" dirty="0">
                <a:solidFill>
                  <a:srgbClr val="333333"/>
                </a:solidFill>
                <a:effectLst/>
                <a:latin typeface="Roboto" panose="02000000000000000000" pitchFamily="2" charset="0"/>
                <a:ea typeface="Roboto" panose="02000000000000000000" pitchFamily="2" charset="0"/>
              </a:rPr>
              <a:t> proses </a:t>
            </a:r>
            <a:r>
              <a:rPr lang="en-GB" sz="2000" b="0" i="0" dirty="0" err="1">
                <a:solidFill>
                  <a:srgbClr val="333333"/>
                </a:solidFill>
                <a:effectLst/>
                <a:latin typeface="Roboto" panose="02000000000000000000" pitchFamily="2" charset="0"/>
                <a:ea typeface="Roboto" panose="02000000000000000000" pitchFamily="2" charset="0"/>
              </a:rPr>
              <a:t>dimana</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dikelola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dibersihkan</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divalidasi</a:t>
            </a:r>
            <a:r>
              <a:rPr lang="en-GB" sz="2000" b="0" i="0" dirty="0">
                <a:solidFill>
                  <a:srgbClr val="333333"/>
                </a:solidFill>
                <a:effectLst/>
                <a:latin typeface="Roboto" panose="02000000000000000000" pitchFamily="2" charset="0"/>
                <a:ea typeface="Roboto" panose="02000000000000000000" pitchFamily="2" charset="0"/>
              </a:rPr>
              <a:t> dan </a:t>
            </a:r>
            <a:r>
              <a:rPr lang="en-GB" sz="2000" b="0" i="0" dirty="0" err="1">
                <a:solidFill>
                  <a:srgbClr val="333333"/>
                </a:solidFill>
                <a:effectLst/>
                <a:latin typeface="Roboto" panose="02000000000000000000" pitchFamily="2" charset="0"/>
                <a:ea typeface="Roboto" panose="02000000000000000000" pitchFamily="2" charset="0"/>
              </a:rPr>
              <a:t>dibentuk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menjadi</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tertata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sehingga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siap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12544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53970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Nilai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(missing values)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penghapusan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imputasi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lain.</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di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seluruh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yaitu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ketidakkonsistenan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seperti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format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tanggal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berbeda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penggunaan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huruf</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besar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kecil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Ada Outliers yang Tidak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Diinginkan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ditangani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Meski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valid, yang lain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merupakan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kesalahan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harus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ingin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time series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diurutkan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berdasarkan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waktu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kategorikal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diencode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Normalisasi</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teknik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terutama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berbasis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algoritma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perlu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dinormalisasi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sehingga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skala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serupa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80131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6.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Data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tujuan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mengganggu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mempermudah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7. Data</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Teragregasi</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Jika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pada level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Anda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penjualan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maka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per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8.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9. Pemeriksaan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Integritas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Hubungan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antar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lebih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satu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sumber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diperiksa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foreign keys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10.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Dokumentasi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Setiap</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dijelaskan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jelas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Penjelasan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tentang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dikumpulkan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apa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digunakan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pra-pemrosesan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lainnya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tersedia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dipahami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Sebuah</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 </a:t>
            </a:r>
            <a:r>
              <a:rPr lang="en-GB" sz="1600" b="1" i="0" err="1">
                <a:solidFill>
                  <a:schemeClr val="tx1"/>
                </a:solidFill>
                <a:effectLst/>
                <a:latin typeface="Söhne"/>
              </a:rPr>
              <a:t>menganalisis</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yang </a:t>
            </a:r>
            <a:r>
              <a:rPr lang="en-GB" sz="1600" b="1" i="0" err="1">
                <a:solidFill>
                  <a:schemeClr val="tx1"/>
                </a:solidFill>
                <a:effectLst/>
                <a:latin typeface="Söhne"/>
              </a:rPr>
              <a:t>diperlukan</a:t>
            </a:r>
            <a:r>
              <a:rPr lang="en-GB" sz="1600" b="1" i="0" dirty="0">
                <a:solidFill>
                  <a:schemeClr val="tx1"/>
                </a:solidFill>
                <a:effectLst/>
                <a:latin typeface="Söhne"/>
              </a:rPr>
              <a:t> oleh </a:t>
            </a:r>
            <a:r>
              <a:rPr lang="en-GB" sz="1600" b="1" i="0" err="1">
                <a:solidFill>
                  <a:schemeClr val="tx1"/>
                </a:solidFill>
                <a:effectLst/>
                <a:latin typeface="Söhne"/>
              </a:rPr>
              <a:t>pegawainya</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menyelesaikan</a:t>
            </a:r>
            <a:r>
              <a:rPr lang="en-GB" sz="1600" b="1" i="0" dirty="0">
                <a:solidFill>
                  <a:schemeClr val="tx1"/>
                </a:solidFill>
                <a:effectLst/>
                <a:latin typeface="Söhne"/>
              </a:rPr>
              <a:t> </a:t>
            </a:r>
            <a:r>
              <a:rPr lang="en-GB" sz="1600" b="1" i="0" err="1">
                <a:solidFill>
                  <a:schemeClr val="tx1"/>
                </a:solidFill>
                <a:effectLst/>
                <a:latin typeface="Söhne"/>
              </a:rPr>
              <a:t>tugas</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a:t>
            </a:r>
            <a:r>
              <a:rPr lang="en-GB" sz="1600" b="1" i="0" err="1">
                <a:solidFill>
                  <a:schemeClr val="tx1"/>
                </a:solidFill>
                <a:effectLst/>
                <a:latin typeface="Söhne"/>
              </a:rPr>
              <a:t>Kebanyakan</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antara</a:t>
            </a:r>
            <a:r>
              <a:rPr lang="en-GB" sz="1600" b="1" i="0" dirty="0">
                <a:solidFill>
                  <a:schemeClr val="tx1"/>
                </a:solidFill>
                <a:effectLst/>
                <a:latin typeface="Söhne"/>
              </a:rPr>
              <a:t> 2-3 jam,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ada</a:t>
            </a:r>
            <a:r>
              <a:rPr lang="en-GB" sz="1600" b="1" i="0" dirty="0">
                <a:solidFill>
                  <a:schemeClr val="tx1"/>
                </a:solidFill>
                <a:effectLst/>
                <a:latin typeface="Söhne"/>
              </a:rPr>
              <a:t> </a:t>
            </a:r>
            <a:r>
              <a:rPr lang="en-GB" sz="1600" b="1" i="0" err="1">
                <a:solidFill>
                  <a:schemeClr val="tx1"/>
                </a:solidFill>
                <a:effectLst/>
                <a:latin typeface="Söhne"/>
              </a:rPr>
              <a:t>satu</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yang </a:t>
            </a:r>
            <a:r>
              <a:rPr lang="en-GB" sz="1600" b="1" i="0" err="1">
                <a:solidFill>
                  <a:schemeClr val="tx1"/>
                </a:solidFill>
                <a:effectLst/>
                <a:latin typeface="Söhne"/>
              </a:rPr>
              <a:t>hanya</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30 </a:t>
            </a:r>
            <a:r>
              <a:rPr lang="en-GB" sz="1600" b="1" i="0" err="1">
                <a:solidFill>
                  <a:schemeClr val="tx1"/>
                </a:solidFill>
                <a:effectLst/>
                <a:latin typeface="Söhne"/>
              </a:rPr>
              <a:t>menit</a:t>
            </a:r>
            <a:r>
              <a:rPr lang="en-GB" sz="1600" b="1" i="0" dirty="0">
                <a:solidFill>
                  <a:schemeClr val="tx1"/>
                </a:solidFill>
                <a:effectLst/>
                <a:latin typeface="Söhne"/>
              </a:rPr>
              <a:t>. Jika </a:t>
            </a:r>
            <a:r>
              <a:rPr lang="en-GB" sz="1600" b="1" i="0" err="1">
                <a:solidFill>
                  <a:schemeClr val="tx1"/>
                </a:solidFill>
                <a:effectLst/>
                <a:latin typeface="Söhne"/>
              </a:rPr>
              <a:t>pencatatan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benar</a:t>
            </a:r>
            <a:r>
              <a:rPr lang="en-GB" sz="1600" b="1" i="0" dirty="0">
                <a:solidFill>
                  <a:schemeClr val="tx1"/>
                </a:solidFill>
                <a:effectLst/>
                <a:latin typeface="Söhne"/>
              </a:rPr>
              <a:t>, dan </a:t>
            </a:r>
            <a:r>
              <a:rPr lang="en-GB" sz="1600" b="1" i="0" err="1">
                <a:solidFill>
                  <a:schemeClr val="tx1"/>
                </a:solidFill>
                <a:effectLst/>
                <a:latin typeface="Söhne"/>
              </a:rPr>
              <a:t>bukan</a:t>
            </a:r>
            <a:r>
              <a:rPr lang="en-GB" sz="1600" b="1" i="0" dirty="0">
                <a:solidFill>
                  <a:schemeClr val="tx1"/>
                </a:solidFill>
                <a:effectLst/>
                <a:latin typeface="Söhne"/>
              </a:rPr>
              <a:t> </a:t>
            </a:r>
            <a:r>
              <a:rPr lang="en-GB" sz="1600" b="1" i="0" err="1">
                <a:solidFill>
                  <a:schemeClr val="tx1"/>
                </a:solidFill>
                <a:effectLst/>
                <a:latin typeface="Söhne"/>
              </a:rPr>
              <a:t>kesalahan</a:t>
            </a:r>
            <a:r>
              <a:rPr lang="en-GB" sz="1600" b="1" i="0" dirty="0">
                <a:solidFill>
                  <a:schemeClr val="tx1"/>
                </a:solidFill>
                <a:effectLst/>
                <a:latin typeface="Söhne"/>
              </a:rPr>
              <a:t>, </a:t>
            </a:r>
            <a:r>
              <a:rPr lang="en-GB" sz="1600" b="1" i="0" err="1">
                <a:solidFill>
                  <a:schemeClr val="tx1"/>
                </a:solidFill>
                <a:effectLst/>
                <a:latin typeface="Söhne"/>
              </a:rPr>
              <a:t>maka</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metode</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a:t>
            </a:r>
            <a:r>
              <a:rPr lang="en-GB" sz="1600" b="1" i="0" err="1">
                <a:solidFill>
                  <a:schemeClr val="tx1"/>
                </a:solidFill>
                <a:effectLst/>
                <a:latin typeface="Söhne"/>
              </a:rPr>
              <a:t>alat</a:t>
            </a:r>
            <a:r>
              <a:rPr lang="en-GB" sz="1600" b="1" i="0" dirty="0">
                <a:solidFill>
                  <a:schemeClr val="tx1"/>
                </a:solidFill>
                <a:effectLst/>
                <a:latin typeface="Söhne"/>
              </a:rPr>
              <a:t> yang </a:t>
            </a:r>
            <a:r>
              <a:rPr lang="en-GB" sz="1600" b="1" i="0" err="1">
                <a:solidFill>
                  <a:schemeClr val="tx1"/>
                </a:solidFill>
                <a:effectLst/>
                <a:latin typeface="Söhne"/>
              </a:rPr>
              <a:t>lebih</a:t>
            </a:r>
            <a:r>
              <a:rPr lang="en-GB" sz="1600" b="1" i="0" dirty="0">
                <a:solidFill>
                  <a:schemeClr val="tx1"/>
                </a:solidFill>
                <a:effectLst/>
                <a:latin typeface="Söhne"/>
              </a:rPr>
              <a:t> </a:t>
            </a:r>
            <a:r>
              <a:rPr lang="en-GB" sz="1600" b="1" i="0" err="1">
                <a:solidFill>
                  <a:schemeClr val="tx1"/>
                </a:solidFill>
                <a:effectLst/>
                <a:latin typeface="Söhne"/>
              </a:rPr>
              <a:t>efisien</a:t>
            </a:r>
            <a:r>
              <a:rPr lang="en-GB" sz="1600" b="1" i="0" dirty="0">
                <a:solidFill>
                  <a:schemeClr val="tx1"/>
                </a:solidFill>
                <a:effectLst/>
                <a:latin typeface="Söhne"/>
              </a:rPr>
              <a:t>, yang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jadi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a:t>
            </a:r>
          </a:p>
          <a:p>
            <a:pPr algn="l"/>
            <a:r>
              <a:rPr lang="en-GB" sz="1600" b="1" i="0" dirty="0">
                <a:solidFill>
                  <a:schemeClr val="tx1"/>
                </a:solidFill>
                <a:effectLst/>
                <a:latin typeface="Söhne"/>
              </a:rPr>
              <a:t>Time = [45, 50, 48, 47, 30,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err="1">
                <a:solidFill>
                  <a:schemeClr val="tx1"/>
                </a:solidFill>
                <a:effectLst/>
                <a:latin typeface="Söhne"/>
              </a:rPr>
              <a:t>Memberikan</a:t>
            </a:r>
            <a:r>
              <a:rPr lang="en-GB" sz="1600" b="1" i="0" dirty="0">
                <a:solidFill>
                  <a:schemeClr val="tx1"/>
                </a:solidFill>
                <a:effectLst/>
                <a:latin typeface="Söhne"/>
              </a:rPr>
              <a:t> </a:t>
            </a:r>
            <a:r>
              <a:rPr lang="en-GB" sz="1600" b="1" i="0" err="1">
                <a:solidFill>
                  <a:schemeClr val="tx1"/>
                </a:solidFill>
                <a:effectLst/>
                <a:latin typeface="Söhne"/>
              </a:rPr>
              <a:t>Informasi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Dalam </a:t>
            </a:r>
            <a:r>
              <a:rPr lang="en-GB" sz="1600" b="1" i="0" err="1">
                <a:solidFill>
                  <a:schemeClr val="tx1"/>
                </a:solidFill>
                <a:effectLst/>
                <a:latin typeface="Söhne"/>
              </a:rPr>
              <a:t>analisis</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kartu</a:t>
            </a:r>
            <a:r>
              <a:rPr lang="en-GB" sz="1600" b="1" i="0" dirty="0">
                <a:solidFill>
                  <a:schemeClr val="tx1"/>
                </a:solidFill>
                <a:effectLst/>
                <a:latin typeface="Söhne"/>
              </a:rPr>
              <a:t> </a:t>
            </a:r>
            <a:r>
              <a:rPr lang="en-GB" sz="1600" b="1" i="0" err="1">
                <a:solidFill>
                  <a:schemeClr val="tx1"/>
                </a:solidFill>
                <a:effectLst/>
                <a:latin typeface="Söhne"/>
              </a:rPr>
              <a:t>kredit</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jumlah</a:t>
            </a:r>
            <a:r>
              <a:rPr lang="en-GB" sz="1600" b="1" i="0" dirty="0">
                <a:solidFill>
                  <a:schemeClr val="tx1"/>
                </a:solidFill>
                <a:effectLst/>
                <a:latin typeface="Söhne"/>
              </a:rPr>
              <a:t> yang sangat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sangat </a:t>
            </a:r>
            <a:r>
              <a:rPr lang="en-GB" sz="1600" b="1" i="0" err="1">
                <a:solidFill>
                  <a:schemeClr val="tx1"/>
                </a:solidFill>
                <a:effectLst/>
                <a:latin typeface="Söhne"/>
              </a:rPr>
              <a:t>kecil</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dianggap</a:t>
            </a:r>
            <a:r>
              <a:rPr lang="en-GB" sz="1600" b="1" i="0" dirty="0">
                <a:solidFill>
                  <a:schemeClr val="tx1"/>
                </a:solidFill>
                <a:effectLst/>
                <a:latin typeface="Söhne"/>
              </a:rPr>
              <a:t> </a:t>
            </a:r>
            <a:r>
              <a:rPr lang="en-GB" sz="1600" b="1" i="0" err="1">
                <a:solidFill>
                  <a:schemeClr val="tx1"/>
                </a:solidFill>
                <a:effectLst/>
                <a:latin typeface="Söhne"/>
              </a:rPr>
              <a:t>sebagai</a:t>
            </a:r>
            <a:r>
              <a:rPr lang="en-GB" sz="1600" b="1" i="0" dirty="0">
                <a:solidFill>
                  <a:schemeClr val="tx1"/>
                </a:solidFill>
                <a:effectLst/>
                <a:latin typeface="Söhne"/>
              </a:rPr>
              <a:t> outliers. </a:t>
            </a:r>
            <a:r>
              <a:rPr lang="en-GB" sz="1600" b="1" i="0" err="1">
                <a:solidFill>
                  <a:schemeClr val="tx1"/>
                </a:solidFill>
                <a:effectLst/>
                <a:latin typeface="Söhne"/>
              </a:rPr>
              <a:t>Namun</a:t>
            </a:r>
            <a:r>
              <a:rPr lang="en-GB" sz="1600" b="1" i="0" dirty="0">
                <a:solidFill>
                  <a:schemeClr val="tx1"/>
                </a:solidFill>
                <a:effectLst/>
                <a:latin typeface="Söhne"/>
              </a:rPr>
              <a:t>, </a:t>
            </a:r>
            <a:r>
              <a:rPr lang="en-GB" sz="1600" b="1" i="0" err="1">
                <a:solidFill>
                  <a:schemeClr val="tx1"/>
                </a:solidFill>
                <a:effectLst/>
                <a:latin typeface="Söhne"/>
              </a:rPr>
              <a:t>transaksi-transaksi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mengindikasikan</a:t>
            </a:r>
            <a:r>
              <a:rPr lang="en-GB" sz="1600" b="1" i="0" dirty="0">
                <a:solidFill>
                  <a:schemeClr val="tx1"/>
                </a:solidFill>
                <a:effectLst/>
                <a:latin typeface="Söhne"/>
              </a:rPr>
              <a:t> </a:t>
            </a:r>
            <a:r>
              <a:rPr lang="en-GB" sz="1600" b="1" i="0" err="1">
                <a:solidFill>
                  <a:schemeClr val="tx1"/>
                </a:solidFill>
                <a:effectLst/>
                <a:latin typeface="Söhne"/>
              </a:rPr>
              <a:t>adanya</a:t>
            </a:r>
            <a:r>
              <a:rPr lang="en-GB" sz="1600" b="1" i="0" dirty="0">
                <a:solidFill>
                  <a:schemeClr val="tx1"/>
                </a:solidFill>
                <a:effectLst/>
                <a:latin typeface="Söhne"/>
              </a:rPr>
              <a:t> </a:t>
            </a:r>
            <a:r>
              <a:rPr lang="en-GB" sz="1600" b="1" i="0" err="1">
                <a:solidFill>
                  <a:schemeClr val="tx1"/>
                </a:solidFill>
                <a:effectLst/>
                <a:latin typeface="Söhne"/>
              </a:rPr>
              <a:t>aktivitas</a:t>
            </a:r>
            <a:r>
              <a:rPr lang="en-GB" sz="1600" b="1" i="0" dirty="0">
                <a:solidFill>
                  <a:schemeClr val="tx1"/>
                </a:solidFill>
                <a:effectLst/>
                <a:latin typeface="Söhne"/>
              </a:rPr>
              <a:t> </a:t>
            </a:r>
            <a:r>
              <a:rPr lang="en-GB" sz="1600" b="1" i="0" err="1">
                <a:solidFill>
                  <a:schemeClr val="tx1"/>
                </a:solidFill>
                <a:effectLst/>
                <a:latin typeface="Söhne"/>
              </a:rPr>
              <a:t>penipuan</a:t>
            </a:r>
            <a:r>
              <a:rPr lang="en-GB" sz="1600" b="1" i="0" dirty="0">
                <a:solidFill>
                  <a:schemeClr val="tx1"/>
                </a:solidFill>
                <a:effectLst/>
                <a:latin typeface="Söhne"/>
              </a:rPr>
              <a:t>.</a:t>
            </a:r>
          </a:p>
          <a:p>
            <a:pPr algn="l"/>
            <a:r>
              <a:rPr lang="en-GB" sz="1600" b="1" i="0" dirty="0">
                <a:solidFill>
                  <a:schemeClr val="tx1"/>
                </a:solidFill>
                <a:effectLst/>
                <a:latin typeface="Söhne"/>
              </a:rPr>
              <a:t>Amount = [50, 55, 52, 10000,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err="1">
                <a:solidFill>
                  <a:schemeClr val="tx1"/>
                </a:solidFill>
                <a:effectLst/>
                <a:latin typeface="Söhne"/>
              </a:rPr>
              <a:t>memang</a:t>
            </a:r>
            <a:r>
              <a:rPr lang="en-GB" sz="1600" b="1" dirty="0">
                <a:solidFill>
                  <a:schemeClr val="tx1"/>
                </a:solidFill>
                <a:latin typeface="Söhne"/>
              </a:rPr>
              <a:t> </a:t>
            </a:r>
            <a:r>
              <a:rPr lang="en-GB" sz="1600" b="1" err="1">
                <a:solidFill>
                  <a:schemeClr val="tx1"/>
                </a:solidFill>
                <a:latin typeface="Söhne"/>
              </a:rPr>
              <a:t>Mengharuskan</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Penelitian</a:t>
            </a:r>
            <a:r>
              <a:rPr lang="en-GB" sz="1600" b="1" i="0" dirty="0">
                <a:solidFill>
                  <a:schemeClr val="tx1"/>
                </a:solidFill>
                <a:effectLst/>
                <a:latin typeface="Söhne"/>
              </a:rPr>
              <a:t> </a:t>
            </a:r>
            <a:r>
              <a:rPr lang="en-GB" sz="1600" b="1" i="0" err="1">
                <a:solidFill>
                  <a:schemeClr val="tx1"/>
                </a:solidFill>
                <a:effectLst/>
                <a:latin typeface="Söhne"/>
              </a:rPr>
              <a:t>tentang</a:t>
            </a:r>
            <a:r>
              <a:rPr lang="en-GB" sz="1600" b="1" i="0" dirty="0">
                <a:solidFill>
                  <a:schemeClr val="tx1"/>
                </a:solidFill>
                <a:effectLst/>
                <a:latin typeface="Söhne"/>
              </a:rPr>
              <a:t>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memfokuskan</a:t>
            </a:r>
            <a:r>
              <a:rPr lang="en-GB" sz="1600" b="1" i="0" dirty="0">
                <a:solidFill>
                  <a:schemeClr val="tx1"/>
                </a:solidFill>
                <a:effectLst/>
                <a:latin typeface="Söhne"/>
              </a:rPr>
              <a:t> pada </a:t>
            </a:r>
            <a:r>
              <a:rPr lang="en-GB" sz="1600" b="1" i="0" err="1">
                <a:solidFill>
                  <a:schemeClr val="tx1"/>
                </a:solidFill>
                <a:effectLst/>
                <a:latin typeface="Söhne"/>
              </a:rPr>
              <a:t>gempa-gempa</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kekuatan</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yang sangat </a:t>
            </a:r>
            <a:r>
              <a:rPr lang="en-GB" sz="1600" b="1" i="0" err="1">
                <a:solidFill>
                  <a:schemeClr val="tx1"/>
                </a:solidFill>
                <a:effectLst/>
                <a:latin typeface="Söhne"/>
              </a:rPr>
              <a:t>jarang</a:t>
            </a:r>
            <a:r>
              <a:rPr lang="en-GB" sz="1600" b="1" i="0" dirty="0">
                <a:solidFill>
                  <a:schemeClr val="tx1"/>
                </a:solidFill>
                <a:effectLst/>
                <a:latin typeface="Söhne"/>
              </a:rPr>
              <a:t> </a:t>
            </a:r>
            <a:r>
              <a:rPr lang="en-GB" sz="1600" b="1" i="0" err="1">
                <a:solidFill>
                  <a:schemeClr val="tx1"/>
                </a:solidFill>
                <a:effectLst/>
                <a:latin typeface="Söhne"/>
              </a:rPr>
              <a:t>terjadi</a:t>
            </a:r>
            <a:r>
              <a:rPr lang="en-GB" sz="1600" b="1" i="0" dirty="0">
                <a:solidFill>
                  <a:schemeClr val="tx1"/>
                </a:solidFill>
                <a:effectLst/>
                <a:latin typeface="Söhne"/>
              </a:rPr>
              <a:t>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dampak</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meskipun</a:t>
            </a:r>
            <a:r>
              <a:rPr lang="en-GB" sz="1600" b="1" i="0" dirty="0">
                <a:solidFill>
                  <a:schemeClr val="tx1"/>
                </a:solidFill>
                <a:effectLst/>
                <a:latin typeface="Söhne"/>
              </a:rPr>
              <a:t> </a:t>
            </a:r>
            <a:r>
              <a:rPr lang="en-GB" sz="1600" b="1" i="0" err="1">
                <a:solidFill>
                  <a:schemeClr val="tx1"/>
                </a:solidFill>
                <a:effectLst/>
                <a:latin typeface="Söhne"/>
              </a:rPr>
              <a:t>mereka</a:t>
            </a:r>
            <a:r>
              <a:rPr lang="en-GB" sz="1600" b="1" i="0" dirty="0">
                <a:solidFill>
                  <a:schemeClr val="tx1"/>
                </a:solidFill>
                <a:effectLst/>
                <a:latin typeface="Söhne"/>
              </a:rPr>
              <a:t> </a:t>
            </a:r>
            <a:r>
              <a:rPr lang="en-GB" sz="1600" b="1" i="0" err="1">
                <a:solidFill>
                  <a:schemeClr val="tx1"/>
                </a:solidFill>
                <a:effectLst/>
                <a:latin typeface="Söhne"/>
              </a:rPr>
              <a:t>adalah</a:t>
            </a:r>
            <a:r>
              <a:rPr lang="en-GB" sz="1600" b="1" i="0" dirty="0">
                <a:solidFill>
                  <a:schemeClr val="tx1"/>
                </a:solidFill>
                <a:effectLst/>
                <a:latin typeface="Söhne"/>
              </a:rPr>
              <a:t> outliers </a:t>
            </a:r>
            <a:r>
              <a:rPr lang="en-GB" sz="1600" b="1" i="0" err="1">
                <a:solidFill>
                  <a:schemeClr val="tx1"/>
                </a:solidFill>
                <a:effectLst/>
                <a:latin typeface="Söhne"/>
              </a:rPr>
              <a:t>dalam</a:t>
            </a:r>
            <a:r>
              <a:rPr lang="en-GB" sz="1600" b="1" i="0" dirty="0">
                <a:solidFill>
                  <a:schemeClr val="tx1"/>
                </a:solidFill>
                <a:effectLst/>
                <a:latin typeface="Söhne"/>
              </a:rPr>
              <a:t> </a:t>
            </a:r>
            <a:r>
              <a:rPr lang="en-GB" sz="1600" b="1" i="0" err="1">
                <a:solidFill>
                  <a:schemeClr val="tx1"/>
                </a:solidFill>
                <a:effectLst/>
                <a:latin typeface="Söhne"/>
              </a:rPr>
              <a:t>sejumlah</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data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a:t>
            </a:r>
          </a:p>
          <a:p>
            <a:pPr algn="l"/>
            <a:r>
              <a:rPr lang="en-GB" sz="1600" b="1" i="0" dirty="0">
                <a:solidFill>
                  <a:schemeClr val="tx1"/>
                </a:solidFill>
                <a:effectLst/>
                <a:latin typeface="Söhne"/>
              </a:rPr>
              <a:t>Earthquake = [2.5, 3.0, 2.8, 2.9, 7.5, 2.7]</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92893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09342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b="1" i="0" dirty="0" err="1">
                <a:solidFill>
                  <a:schemeClr val="tx1"/>
                </a:solidFill>
                <a:effectLst/>
                <a:latin typeface="Söhne"/>
              </a:rPr>
              <a:t>Contoh</a:t>
            </a:r>
            <a:r>
              <a:rPr lang="en-GB" sz="2000" b="1" i="0" dirty="0">
                <a:solidFill>
                  <a:schemeClr val="tx1"/>
                </a:solidFill>
                <a:effectLst/>
                <a:latin typeface="Söhne"/>
              </a:rPr>
              <a:t>: Dalam dataset </a:t>
            </a:r>
            <a:r>
              <a:rPr lang="en-GB" sz="2000" b="1" i="0" dirty="0" err="1">
                <a:solidFill>
                  <a:schemeClr val="tx1"/>
                </a:solidFill>
                <a:effectLst/>
                <a:latin typeface="Söhne"/>
              </a:rPr>
              <a:t>berisi</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ada</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dengan</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yang </a:t>
            </a:r>
            <a:r>
              <a:rPr lang="en-GB" sz="2000" b="1" i="0" dirty="0" err="1">
                <a:solidFill>
                  <a:schemeClr val="tx1"/>
                </a:solidFill>
                <a:effectLst/>
                <a:latin typeface="Söhne"/>
              </a:rPr>
              <a:t>jauh</a:t>
            </a:r>
            <a:r>
              <a:rPr lang="en-GB" sz="2000" b="1" i="0" dirty="0">
                <a:solidFill>
                  <a:schemeClr val="tx1"/>
                </a:solidFill>
                <a:effectLst/>
                <a:latin typeface="Söhne"/>
              </a:rPr>
              <a:t> </a:t>
            </a:r>
            <a:r>
              <a:rPr lang="en-GB" sz="2000" b="1" i="0" dirty="0" err="1">
                <a:solidFill>
                  <a:schemeClr val="tx1"/>
                </a:solidFill>
                <a:effectLst/>
                <a:latin typeface="Söhne"/>
              </a:rPr>
              <a:t>lebih</a:t>
            </a:r>
            <a:r>
              <a:rPr lang="en-GB" sz="2000" b="1" i="0" dirty="0">
                <a:solidFill>
                  <a:schemeClr val="tx1"/>
                </a:solidFill>
                <a:effectLst/>
                <a:latin typeface="Söhne"/>
              </a:rPr>
              <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daripada</a:t>
            </a:r>
            <a:r>
              <a:rPr lang="en-GB" sz="2000" b="1" i="0" dirty="0">
                <a:solidFill>
                  <a:schemeClr val="tx1"/>
                </a:solidFill>
                <a:effectLst/>
                <a:latin typeface="Söhne"/>
              </a:rPr>
              <a:t> yang lain. Jika Anda </a:t>
            </a:r>
            <a:r>
              <a:rPr lang="en-GB" sz="2000" b="1" i="0" dirty="0" err="1">
                <a:solidFill>
                  <a:schemeClr val="tx1"/>
                </a:solidFill>
                <a:effectLst/>
                <a:latin typeface="Söhne"/>
              </a:rPr>
              <a:t>menggunakan</a:t>
            </a:r>
            <a:r>
              <a:rPr lang="en-GB" sz="2000" b="1" i="0" dirty="0">
                <a:solidFill>
                  <a:schemeClr val="tx1"/>
                </a:solidFill>
                <a:effectLst/>
                <a:latin typeface="Söhne"/>
              </a:rPr>
              <a:t> model </a:t>
            </a:r>
            <a:r>
              <a:rPr lang="en-GB" sz="2000" b="1" i="0" dirty="0" err="1">
                <a:solidFill>
                  <a:schemeClr val="tx1"/>
                </a:solidFill>
                <a:effectLst/>
                <a:latin typeface="Söhne"/>
              </a:rPr>
              <a:t>berbasis</a:t>
            </a:r>
            <a:r>
              <a:rPr lang="en-GB" sz="2000" b="1" i="0" dirty="0">
                <a:solidFill>
                  <a:schemeClr val="tx1"/>
                </a:solidFill>
                <a:effectLst/>
                <a:latin typeface="Söhne"/>
              </a:rPr>
              <a:t> </a:t>
            </a:r>
            <a:r>
              <a:rPr lang="en-GB" sz="2000" b="1" i="0" dirty="0" err="1">
                <a:solidFill>
                  <a:schemeClr val="tx1"/>
                </a:solidFill>
                <a:effectLst/>
                <a:latin typeface="Söhne"/>
              </a:rPr>
              <a:t>pohon</a:t>
            </a:r>
            <a:r>
              <a:rPr lang="en-GB" sz="2000" b="1" i="0" dirty="0">
                <a:solidFill>
                  <a:schemeClr val="tx1"/>
                </a:solidFill>
                <a:effectLst/>
                <a:latin typeface="Söhne"/>
              </a:rPr>
              <a:t>, </a:t>
            </a:r>
            <a:r>
              <a:rPr lang="en-GB" sz="2000" b="1" i="0" dirty="0" err="1">
                <a:solidFill>
                  <a:schemeClr val="tx1"/>
                </a:solidFill>
                <a:effectLst/>
                <a:latin typeface="Söhne"/>
              </a:rPr>
              <a:t>seperti</a:t>
            </a:r>
            <a:r>
              <a:rPr lang="en-GB" sz="2000" b="1" i="0" dirty="0">
                <a:solidFill>
                  <a:schemeClr val="tx1"/>
                </a:solidFill>
                <a:effectLst/>
                <a:latin typeface="Söhne"/>
              </a:rPr>
              <a:t> Random Forest, model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cukup</a:t>
            </a:r>
            <a:r>
              <a:rPr lang="en-GB" sz="2000" b="1" i="0" dirty="0">
                <a:solidFill>
                  <a:schemeClr val="tx1"/>
                </a:solidFill>
                <a:effectLst/>
                <a:latin typeface="Söhne"/>
              </a:rPr>
              <a:t> </a:t>
            </a:r>
            <a:r>
              <a:rPr lang="en-GB" sz="2000" b="1" i="0" dirty="0" err="1">
                <a:solidFill>
                  <a:schemeClr val="tx1"/>
                </a:solidFill>
                <a:effectLst/>
                <a:latin typeface="Söhne"/>
              </a:rPr>
              <a:t>tahan</a:t>
            </a:r>
            <a:r>
              <a:rPr lang="en-GB" sz="2000" b="1" i="0" dirty="0">
                <a:solidFill>
                  <a:schemeClr val="tx1"/>
                </a:solidFill>
                <a:effectLst/>
                <a:latin typeface="Söhne"/>
              </a:rPr>
              <a:t> </a:t>
            </a:r>
            <a:r>
              <a:rPr lang="en-GB" sz="2000" b="1" i="0" dirty="0" err="1">
                <a:solidFill>
                  <a:schemeClr val="tx1"/>
                </a:solidFill>
                <a:effectLst/>
                <a:latin typeface="Söhne"/>
              </a:rPr>
              <a:t>terhadap</a:t>
            </a:r>
            <a:r>
              <a:rPr lang="en-GB" sz="2000" b="1" i="0" dirty="0">
                <a:solidFill>
                  <a:schemeClr val="tx1"/>
                </a:solidFill>
                <a:effectLst/>
                <a:latin typeface="Söhne"/>
              </a:rPr>
              <a:t> </a:t>
            </a:r>
            <a:r>
              <a:rPr lang="en-GB" sz="2000" b="1" i="0" dirty="0" err="1">
                <a:solidFill>
                  <a:schemeClr val="tx1"/>
                </a:solidFill>
                <a:effectLst/>
                <a:latin typeface="Söhne"/>
              </a:rPr>
              <a:t>efek</a:t>
            </a:r>
            <a:r>
              <a:rPr lang="en-GB" sz="2000" b="1" i="0" dirty="0">
                <a:solidFill>
                  <a:schemeClr val="tx1"/>
                </a:solidFill>
                <a:effectLst/>
                <a:latin typeface="Söhne"/>
              </a:rPr>
              <a:t> </a:t>
            </a:r>
            <a:r>
              <a:rPr lang="en-GB" sz="2000" b="1" i="0" dirty="0" err="1">
                <a:solidFill>
                  <a:schemeClr val="tx1"/>
                </a:solidFill>
                <a:effectLst/>
                <a:latin typeface="Söhne"/>
              </a:rPr>
              <a:t>dari</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a:t>
            </a:r>
          </a:p>
          <a:p>
            <a:pPr algn="l"/>
            <a:r>
              <a:rPr lang="en-GB" sz="2000" b="1" i="0" err="1">
                <a:solidFill>
                  <a:schemeClr val="tx1"/>
                </a:solidFill>
                <a:effectLst/>
                <a:latin typeface="Söhne"/>
              </a:rPr>
              <a:t>House_price</a:t>
            </a:r>
            <a:r>
              <a:rPr lang="en-GB" sz="2000" b="1" i="0" dirty="0">
                <a:solidFill>
                  <a:schemeClr val="tx1"/>
                </a:solidFill>
                <a:effectLst/>
                <a:latin typeface="Söhne"/>
              </a:rPr>
              <a:t> = [200, 210, 205, 1000, 212, 208]</a:t>
            </a:r>
          </a:p>
          <a:p>
            <a:pPr algn="l"/>
            <a:endParaRPr lang="en-GB" sz="2000" b="1" i="0" dirty="0">
              <a:solidFill>
                <a:schemeClr val="tx1"/>
              </a:solidFill>
              <a:effectLst/>
              <a:latin typeface="Söhne"/>
            </a:endParaRPr>
          </a:p>
          <a:p>
            <a:pPr algn="l"/>
            <a:r>
              <a:rPr lang="en-GB" sz="2000" b="1" i="0" err="1">
                <a:solidFill>
                  <a:schemeClr val="tx1"/>
                </a:solidFill>
                <a:effectLst/>
                <a:latin typeface="Söhne"/>
              </a:rPr>
              <a:t>Dampak</a:t>
            </a:r>
            <a:r>
              <a:rPr lang="en-GB" sz="2000" b="1" i="0" dirty="0">
                <a:solidFill>
                  <a:schemeClr val="tx1"/>
                </a:solidFill>
                <a:effectLst/>
                <a:latin typeface="Söhne"/>
              </a:rPr>
              <a:t> Outliers Telah </a:t>
            </a:r>
            <a:r>
              <a:rPr lang="en-GB" sz="2000" b="1" i="0" err="1">
                <a:solidFill>
                  <a:schemeClr val="tx1"/>
                </a:solidFill>
                <a:effectLst/>
                <a:latin typeface="Söhne"/>
              </a:rPr>
              <a:t>Dievaluasi</a:t>
            </a:r>
            <a:r>
              <a:rPr lang="en-GB" sz="2000" b="1" i="0" dirty="0">
                <a:solidFill>
                  <a:schemeClr val="tx1"/>
                </a:solidFill>
                <a:effectLst/>
                <a:latin typeface="Söhne"/>
              </a:rPr>
              <a:t>:</a:t>
            </a:r>
          </a:p>
          <a:p>
            <a:pPr algn="l"/>
            <a:r>
              <a:rPr lang="en-GB" sz="2000" b="1" i="0" dirty="0" err="1">
                <a:solidFill>
                  <a:schemeClr val="tx1"/>
                </a:solidFill>
                <a:effectLst/>
                <a:latin typeface="Söhne"/>
              </a:rPr>
              <a:t>Contoh</a:t>
            </a:r>
            <a:r>
              <a:rPr lang="en-GB" sz="2000" b="1" i="0" dirty="0">
                <a:solidFill>
                  <a:schemeClr val="tx1"/>
                </a:solidFill>
                <a:effectLst/>
                <a:latin typeface="Söhne"/>
              </a:rPr>
              <a:t>: Dalam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analisis</a:t>
            </a:r>
            <a:r>
              <a:rPr lang="en-GB" sz="2000" b="1" i="0" dirty="0">
                <a:solidFill>
                  <a:schemeClr val="tx1"/>
                </a:solidFill>
                <a:effectLst/>
                <a:latin typeface="Söhne"/>
              </a:rPr>
              <a:t> </a:t>
            </a:r>
            <a:r>
              <a:rPr lang="en-GB" sz="2000" b="1" i="0" dirty="0" err="1">
                <a:solidFill>
                  <a:schemeClr val="tx1"/>
                </a:solidFill>
                <a:effectLst/>
                <a:latin typeface="Söhne"/>
              </a:rPr>
              <a:t>tentang</a:t>
            </a:r>
            <a:r>
              <a:rPr lang="en-GB" sz="2000" b="1" i="0" dirty="0">
                <a:solidFill>
                  <a:schemeClr val="tx1"/>
                </a:solidFill>
                <a:effectLst/>
                <a:latin typeface="Söhne"/>
              </a:rPr>
              <a:t> rata-rata </a:t>
            </a:r>
            <a:r>
              <a:rPr lang="en-GB" sz="2000" b="1" i="0" dirty="0" err="1">
                <a:solidFill>
                  <a:schemeClr val="tx1"/>
                </a:solidFill>
                <a:effectLst/>
                <a:latin typeface="Söhne"/>
              </a:rPr>
              <a:t>pendapatan</a:t>
            </a:r>
            <a:r>
              <a:rPr lang="en-GB" sz="2000" b="1" i="0" dirty="0">
                <a:solidFill>
                  <a:schemeClr val="tx1"/>
                </a:solidFill>
                <a:effectLst/>
                <a:latin typeface="Söhne"/>
              </a:rPr>
              <a:t> </a:t>
            </a:r>
            <a:r>
              <a:rPr lang="en-GB" sz="2000" b="1" i="0" dirty="0" err="1">
                <a:solidFill>
                  <a:schemeClr val="tx1"/>
                </a:solidFill>
                <a:effectLst/>
                <a:latin typeface="Söhne"/>
              </a:rPr>
              <a:t>warga</a:t>
            </a:r>
            <a:r>
              <a:rPr lang="en-GB" sz="2000" b="1" i="0" dirty="0">
                <a:solidFill>
                  <a:schemeClr val="tx1"/>
                </a:solidFill>
                <a:effectLst/>
                <a:latin typeface="Söhne"/>
              </a:rPr>
              <a:t> di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kota</a:t>
            </a:r>
            <a:r>
              <a:rPr lang="en-GB" sz="2000" b="1" i="0" dirty="0">
                <a:solidFill>
                  <a:schemeClr val="tx1"/>
                </a:solidFill>
                <a:effectLst/>
                <a:latin typeface="Söhne"/>
              </a:rPr>
              <a:t>, </a:t>
            </a:r>
            <a:r>
              <a:rPr lang="en-GB" sz="2000" b="1" i="0" dirty="0" err="1">
                <a:solidFill>
                  <a:schemeClr val="tx1"/>
                </a:solidFill>
                <a:effectLst/>
                <a:latin typeface="Söhne"/>
              </a:rPr>
              <a:t>jika</a:t>
            </a:r>
            <a:r>
              <a:rPr lang="en-GB" sz="2000" b="1" i="0" dirty="0">
                <a:solidFill>
                  <a:schemeClr val="tx1"/>
                </a:solidFill>
                <a:effectLst/>
                <a:latin typeface="Söhne"/>
              </a:rPr>
              <a:t> </a:t>
            </a:r>
            <a:r>
              <a:rPr lang="en-GB" sz="2000" b="1" i="0" dirty="0" err="1">
                <a:solidFill>
                  <a:schemeClr val="tx1"/>
                </a:solidFill>
                <a:effectLst/>
                <a:latin typeface="Söhne"/>
              </a:rPr>
              <a:t>terdapat</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pendapatan</a:t>
            </a:r>
            <a:r>
              <a:rPr lang="en-GB" sz="2000" b="1" i="0" dirty="0">
                <a:solidFill>
                  <a:schemeClr val="tx1"/>
                </a:solidFill>
                <a:effectLst/>
                <a:latin typeface="Söhne"/>
              </a:rPr>
              <a:t> yang sangat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tetapi</a:t>
            </a:r>
            <a:r>
              <a:rPr lang="en-GB" sz="2000" b="1" i="0" dirty="0">
                <a:solidFill>
                  <a:schemeClr val="tx1"/>
                </a:solidFill>
                <a:effectLst/>
                <a:latin typeface="Söhne"/>
              </a:rPr>
              <a:t> </a:t>
            </a:r>
            <a:r>
              <a:rPr lang="en-GB" sz="2000" b="1" i="0" dirty="0" err="1">
                <a:solidFill>
                  <a:schemeClr val="tx1"/>
                </a:solidFill>
                <a:effectLst/>
                <a:latin typeface="Söhne"/>
              </a:rPr>
              <a:t>setelah</a:t>
            </a:r>
            <a:r>
              <a:rPr lang="en-GB" sz="2000" b="1" i="0" dirty="0">
                <a:solidFill>
                  <a:schemeClr val="tx1"/>
                </a:solidFill>
                <a:effectLst/>
                <a:latin typeface="Söhne"/>
              </a:rPr>
              <a:t> </a:t>
            </a:r>
            <a:r>
              <a:rPr lang="en-GB" sz="2000" b="1" i="0" dirty="0" err="1">
                <a:solidFill>
                  <a:schemeClr val="tx1"/>
                </a:solidFill>
                <a:effectLst/>
                <a:latin typeface="Söhne"/>
              </a:rPr>
              <a:t>evaluasi</a:t>
            </a:r>
            <a:r>
              <a:rPr lang="en-GB" sz="2000" b="1" i="0" dirty="0">
                <a:solidFill>
                  <a:schemeClr val="tx1"/>
                </a:solidFill>
                <a:effectLst/>
                <a:latin typeface="Söhne"/>
              </a:rPr>
              <a:t>, </a:t>
            </a:r>
            <a:r>
              <a:rPr lang="en-GB" sz="2000" b="1" i="0" dirty="0" err="1">
                <a:solidFill>
                  <a:schemeClr val="tx1"/>
                </a:solidFill>
                <a:effectLst/>
                <a:latin typeface="Söhne"/>
              </a:rPr>
              <a:t>keberadaan</a:t>
            </a:r>
            <a:r>
              <a:rPr lang="en-GB" sz="2000" b="1" i="0" dirty="0">
                <a:solidFill>
                  <a:schemeClr val="tx1"/>
                </a:solidFill>
                <a:effectLst/>
                <a:latin typeface="Söhne"/>
              </a:rPr>
              <a:t> </a:t>
            </a:r>
            <a:r>
              <a:rPr lang="en-GB" sz="2000" b="1" i="0" dirty="0" err="1">
                <a:solidFill>
                  <a:schemeClr val="tx1"/>
                </a:solidFill>
                <a:effectLst/>
                <a:latin typeface="Söhne"/>
              </a:rPr>
              <a:t>mereka</a:t>
            </a:r>
            <a:r>
              <a:rPr lang="en-GB" sz="2000" b="1" i="0" dirty="0">
                <a:solidFill>
                  <a:schemeClr val="tx1"/>
                </a:solidFill>
                <a:effectLst/>
                <a:latin typeface="Söhne"/>
              </a:rPr>
              <a:t> </a:t>
            </a:r>
            <a:r>
              <a:rPr lang="en-GB" sz="2000" b="1" i="0" dirty="0" err="1">
                <a:solidFill>
                  <a:schemeClr val="tx1"/>
                </a:solidFill>
                <a:effectLst/>
                <a:latin typeface="Söhne"/>
              </a:rPr>
              <a:t>tidak</a:t>
            </a:r>
            <a:r>
              <a:rPr lang="en-GB" sz="2000" b="1" i="0" dirty="0">
                <a:solidFill>
                  <a:schemeClr val="tx1"/>
                </a:solidFill>
                <a:effectLst/>
                <a:latin typeface="Söhne"/>
              </a:rPr>
              <a:t> </a:t>
            </a:r>
            <a:r>
              <a:rPr lang="en-GB" sz="2000" b="1" i="0" dirty="0" err="1">
                <a:solidFill>
                  <a:schemeClr val="tx1"/>
                </a:solidFill>
                <a:effectLst/>
                <a:latin typeface="Söhne"/>
              </a:rPr>
              <a:t>signifikan</a:t>
            </a:r>
            <a:r>
              <a:rPr lang="en-GB" sz="2000" b="1" i="0" dirty="0">
                <a:solidFill>
                  <a:schemeClr val="tx1"/>
                </a:solidFill>
                <a:effectLst/>
                <a:latin typeface="Söhne"/>
              </a:rPr>
              <a:t> </a:t>
            </a:r>
            <a:r>
              <a:rPr lang="en-GB" sz="2000" b="1" i="0" dirty="0" err="1">
                <a:solidFill>
                  <a:schemeClr val="tx1"/>
                </a:solidFill>
                <a:effectLst/>
                <a:latin typeface="Söhne"/>
              </a:rPr>
              <a:t>mengubah</a:t>
            </a:r>
            <a:r>
              <a:rPr lang="en-GB" sz="2000" b="1" i="0" dirty="0">
                <a:solidFill>
                  <a:schemeClr val="tx1"/>
                </a:solidFill>
                <a:effectLst/>
                <a:latin typeface="Söhne"/>
              </a:rPr>
              <a:t> rata-rata </a:t>
            </a:r>
            <a:r>
              <a:rPr lang="en-GB" sz="2000" b="1" i="0" dirty="0" err="1">
                <a:solidFill>
                  <a:schemeClr val="tx1"/>
                </a:solidFill>
                <a:effectLst/>
                <a:latin typeface="Söhne"/>
              </a:rPr>
              <a:t>atau</a:t>
            </a:r>
            <a:r>
              <a:rPr lang="en-GB" sz="2000" b="1" i="0" dirty="0">
                <a:solidFill>
                  <a:schemeClr val="tx1"/>
                </a:solidFill>
                <a:effectLst/>
                <a:latin typeface="Söhne"/>
              </a:rPr>
              <a:t> median, </a:t>
            </a:r>
            <a:r>
              <a:rPr lang="en-GB" sz="2000" b="1" i="0" dirty="0" err="1">
                <a:solidFill>
                  <a:schemeClr val="tx1"/>
                </a:solidFill>
                <a:effectLst/>
                <a:latin typeface="Söhne"/>
              </a:rPr>
              <a:t>maka</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bisa</a:t>
            </a:r>
            <a:r>
              <a:rPr lang="en-GB" sz="2000" b="1" i="0" dirty="0">
                <a:solidFill>
                  <a:schemeClr val="tx1"/>
                </a:solidFill>
                <a:effectLst/>
                <a:latin typeface="Söhne"/>
              </a:rPr>
              <a:t> </a:t>
            </a:r>
            <a:r>
              <a:rPr lang="en-GB" sz="2000" b="1" i="0" dirty="0" err="1">
                <a:solidFill>
                  <a:schemeClr val="tx1"/>
                </a:solidFill>
                <a:effectLst/>
                <a:latin typeface="Söhne"/>
              </a:rPr>
              <a:t>dibiarkan</a:t>
            </a:r>
            <a:r>
              <a:rPr lang="en-GB" sz="2000" b="1" dirty="0">
                <a:solidFill>
                  <a:schemeClr val="tx1"/>
                </a:solidFill>
                <a:latin typeface="Söhne"/>
              </a:rPr>
              <a:t>.</a:t>
            </a:r>
          </a:p>
          <a:p>
            <a:pPr algn="l"/>
            <a:r>
              <a:rPr lang="en-GB" sz="2000" b="1" i="0" dirty="0">
                <a:solidFill>
                  <a:schemeClr val="tx1"/>
                </a:solidFill>
                <a:effectLst/>
                <a:latin typeface="Söhne"/>
              </a:rPr>
              <a:t>Re</a:t>
            </a:r>
            <a:r>
              <a:rPr lang="en-GB" sz="2000" b="1" dirty="0">
                <a:solidFill>
                  <a:schemeClr val="tx1"/>
                </a:solidFill>
                <a:latin typeface="Söhne"/>
              </a:rPr>
              <a:t>venue = [50, 52, 55, 250, 53, 49]</a:t>
            </a:r>
            <a:endParaRPr lang="en-GB" sz="2000" b="1"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33979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3046988"/>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dirty="0"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dirty="0"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dirty="0"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dirty="0"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endParaRPr lang="en-ID" sz="3200" b="0" i="0" u="none" strike="noStrike" dirty="0">
              <a:solidFill>
                <a:srgbClr val="000000"/>
              </a:solidFill>
              <a:effectLst/>
              <a:latin typeface="Verdana Pro"/>
            </a:endParaRP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1CFD-092D-7946-DC7D-A32C2BA09191}"/>
              </a:ext>
            </a:extLst>
          </p:cNvPr>
          <p:cNvPicPr>
            <a:picLocks noChangeAspect="1"/>
          </p:cNvPicPr>
          <p:nvPr/>
        </p:nvPicPr>
        <p:blipFill>
          <a:blip r:embed="rId2"/>
          <a:stretch>
            <a:fillRect/>
          </a:stretch>
        </p:blipFill>
        <p:spPr>
          <a:xfrm>
            <a:off x="2649756" y="1451674"/>
            <a:ext cx="5145223" cy="3502617"/>
          </a:xfrm>
          <a:prstGeom prst="rect">
            <a:avLst/>
          </a:prstGeom>
        </p:spPr>
      </p:pic>
      <p:sp>
        <p:nvSpPr>
          <p:cNvPr id="4" name="Rectangle 3">
            <a:extLst>
              <a:ext uri="{FF2B5EF4-FFF2-40B4-BE49-F238E27FC236}">
                <a16:creationId xmlns:a16="http://schemas.microsoft.com/office/drawing/2014/main" id="{CF11CE33-6DED-6EE3-1240-D94DAEC430E0}"/>
              </a:ext>
            </a:extLst>
          </p:cNvPr>
          <p:cNvSpPr/>
          <p:nvPr/>
        </p:nvSpPr>
        <p:spPr>
          <a:xfrm>
            <a:off x="3652434" y="1312190"/>
            <a:ext cx="2019946" cy="3946902"/>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087D64-351A-B37F-575B-7FA2FDEF18DF}"/>
              </a:ext>
            </a:extLst>
          </p:cNvPr>
          <p:cNvSpPr txBox="1"/>
          <p:nvPr/>
        </p:nvSpPr>
        <p:spPr>
          <a:xfrm flipH="1">
            <a:off x="3914567" y="5352082"/>
            <a:ext cx="1307800" cy="523220"/>
          </a:xfrm>
          <a:prstGeom prst="rect">
            <a:avLst/>
          </a:prstGeom>
          <a:noFill/>
        </p:spPr>
        <p:txBody>
          <a:bodyPr wrap="square" rtlCol="0">
            <a:spAutoFit/>
          </a:bodyPr>
          <a:lstStyle/>
          <a:p>
            <a:r>
              <a:rPr lang="en-US" sz="2800" b="1" dirty="0">
                <a:solidFill>
                  <a:schemeClr val="accent1"/>
                </a:solidFill>
                <a:latin typeface="Roboto" panose="02000000000000000000" pitchFamily="2" charset="0"/>
                <a:ea typeface="Roboto" panose="02000000000000000000" pitchFamily="2" charset="0"/>
              </a:rPr>
              <a:t>AXIS 0</a:t>
            </a:r>
          </a:p>
        </p:txBody>
      </p:sp>
      <p:sp>
        <p:nvSpPr>
          <p:cNvPr id="6" name="Rectangle 5">
            <a:extLst>
              <a:ext uri="{FF2B5EF4-FFF2-40B4-BE49-F238E27FC236}">
                <a16:creationId xmlns:a16="http://schemas.microsoft.com/office/drawing/2014/main" id="{9F0F7B29-700F-F150-7129-AEF84EE6B352}"/>
              </a:ext>
            </a:extLst>
          </p:cNvPr>
          <p:cNvSpPr/>
          <p:nvPr/>
        </p:nvSpPr>
        <p:spPr>
          <a:xfrm>
            <a:off x="2649756" y="2588217"/>
            <a:ext cx="5145223" cy="645763"/>
          </a:xfrm>
          <a:prstGeom prst="rect">
            <a:avLst/>
          </a:prstGeom>
          <a:solidFill>
            <a:schemeClr val="accent6">
              <a:alpha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451B9E-BE9B-977C-7B31-5EA80D406C18}"/>
              </a:ext>
            </a:extLst>
          </p:cNvPr>
          <p:cNvSpPr txBox="1"/>
          <p:nvPr/>
        </p:nvSpPr>
        <p:spPr>
          <a:xfrm flipH="1">
            <a:off x="7936377" y="2649488"/>
            <a:ext cx="1307800" cy="523220"/>
          </a:xfrm>
          <a:prstGeom prst="rect">
            <a:avLst/>
          </a:prstGeom>
          <a:noFill/>
        </p:spPr>
        <p:txBody>
          <a:bodyPr wrap="square" rtlCol="0">
            <a:spAutoFit/>
          </a:bodyPr>
          <a:lstStyle/>
          <a:p>
            <a:r>
              <a:rPr lang="en-US" sz="2800" b="1" dirty="0">
                <a:solidFill>
                  <a:schemeClr val="accent6"/>
                </a:solidFill>
                <a:latin typeface="Roboto" panose="02000000000000000000" pitchFamily="2" charset="0"/>
                <a:ea typeface="Roboto" panose="02000000000000000000" pitchFamily="2" charset="0"/>
              </a:rPr>
              <a:t>AXIS 1</a:t>
            </a:r>
          </a:p>
        </p:txBody>
      </p:sp>
    </p:spTree>
    <p:extLst>
      <p:ext uri="{BB962C8B-B14F-4D97-AF65-F5344CB8AC3E}">
        <p14:creationId xmlns:p14="http://schemas.microsoft.com/office/powerpoint/2010/main" val="121115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028" name="Picture 4">
            <a:extLst>
              <a:ext uri="{FF2B5EF4-FFF2-40B4-BE49-F238E27FC236}">
                <a16:creationId xmlns:a16="http://schemas.microsoft.com/office/drawing/2014/main" id="{B316F61C-BFC6-6615-1BB9-8ACEC08E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33953"/>
            <a:ext cx="5846217" cy="571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1C9D2-504E-1B90-040D-33A2AC835D7D}"/>
              </a:ext>
            </a:extLst>
          </p:cNvPr>
          <p:cNvSpPr txBox="1"/>
          <p:nvPr/>
        </p:nvSpPr>
        <p:spPr>
          <a:xfrm>
            <a:off x="5895613" y="2436481"/>
            <a:ext cx="5846217" cy="1631216"/>
          </a:xfrm>
          <a:prstGeom prst="rect">
            <a:avLst/>
          </a:prstGeom>
          <a:noFill/>
        </p:spPr>
        <p:txBody>
          <a:bodyPr wrap="square" lIns="91440" tIns="45720" rIns="91440" bIns="45720" anchor="t">
            <a:spAutoFit/>
          </a:bodyPr>
          <a:lstStyle/>
          <a:p>
            <a:r>
              <a:rPr lang="en-GB" sz="2000" dirty="0" err="1">
                <a:latin typeface="Roboto" panose="02000000000000000000" pitchFamily="2" charset="0"/>
                <a:ea typeface="Roboto" panose="02000000000000000000" pitchFamily="2" charset="0"/>
              </a:rPr>
              <a:t>Metode</a:t>
            </a:r>
            <a:r>
              <a:rPr lang="en-GB" sz="2000" dirty="0">
                <a:latin typeface="Roboto" panose="02000000000000000000" pitchFamily="2" charset="0"/>
                <a:ea typeface="Roboto" panose="02000000000000000000" pitchFamily="2" charset="0"/>
              </a:rPr>
              <a:t> data </a:t>
            </a:r>
            <a:r>
              <a:rPr lang="en-GB" sz="2000" i="1" dirty="0">
                <a:latin typeface="Roboto" panose="02000000000000000000" pitchFamily="2" charset="0"/>
                <a:ea typeface="Roboto" panose="02000000000000000000" pitchFamily="2" charset="0"/>
              </a:rPr>
              <a:t>preprocessing </a:t>
            </a:r>
            <a:r>
              <a:rPr lang="en-GB" sz="2000" dirty="0" err="1">
                <a:latin typeface="Roboto" panose="02000000000000000000" pitchFamily="2" charset="0"/>
                <a:ea typeface="Roboto" panose="02000000000000000000" pitchFamily="2" charset="0"/>
              </a:rPr>
              <a:t>digunakan</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untuk</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menghilangkan</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gangguan</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noise</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nilai</a:t>
            </a:r>
            <a:r>
              <a:rPr lang="en-GB" sz="2000" dirty="0">
                <a:latin typeface="Roboto" panose="02000000000000000000" pitchFamily="2" charset="0"/>
                <a:ea typeface="Roboto" panose="02000000000000000000" pitchFamily="2" charset="0"/>
              </a:rPr>
              <a:t> yang </a:t>
            </a:r>
            <a:r>
              <a:rPr lang="en-GB" sz="2000" dirty="0" err="1">
                <a:latin typeface="Roboto" panose="02000000000000000000" pitchFamily="2" charset="0"/>
                <a:ea typeface="Roboto" panose="02000000000000000000" pitchFamily="2" charset="0"/>
              </a:rPr>
              <a:t>hilang</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missing value</a:t>
            </a:r>
            <a:r>
              <a:rPr lang="en-GB" sz="2000" dirty="0">
                <a:latin typeface="Roboto" panose="02000000000000000000" pitchFamily="2" charset="0"/>
                <a:ea typeface="Roboto" panose="02000000000000000000" pitchFamily="2" charset="0"/>
              </a:rPr>
              <a:t>),dan ;</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ketidakkonsistenan</a:t>
            </a:r>
            <a:r>
              <a:rPr lang="en-GB" sz="2000" dirty="0">
                <a:latin typeface="Roboto" panose="02000000000000000000" pitchFamily="2" charset="0"/>
                <a:ea typeface="Roboto" panose="02000000000000000000" pitchFamily="2" charset="0"/>
              </a:rPr>
              <a:t> data. </a:t>
            </a:r>
            <a:endParaRPr lang="en-US" dirty="0">
              <a:latin typeface="Roboto" panose="02000000000000000000" pitchFamily="2" charset="0"/>
              <a:ea typeface="Roboto" panose="02000000000000000000" pitchFamily="2" charset="0"/>
            </a:endParaRPr>
          </a:p>
        </p:txBody>
      </p:sp>
      <p:pic>
        <p:nvPicPr>
          <p:cNvPr id="2" name="Picture 4">
            <a:extLst>
              <a:ext uri="{FF2B5EF4-FFF2-40B4-BE49-F238E27FC236}">
                <a16:creationId xmlns:a16="http://schemas.microsoft.com/office/drawing/2014/main" id="{0389233E-C2B8-9B28-27F8-75ED51B29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02957"/>
            <a:ext cx="5846217" cy="57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0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474562" y="1131621"/>
            <a:ext cx="7072394" cy="4594757"/>
          </a:xfrm>
          <a:ln/>
        </p:spPr>
        <p:style>
          <a:lnRef idx="2">
            <a:schemeClr val="accent1"/>
          </a:lnRef>
          <a:fillRef idx="1">
            <a:schemeClr val="lt1"/>
          </a:fillRef>
          <a:effectRef idx="0">
            <a:schemeClr val="accent1"/>
          </a:effectRef>
          <a:fontRef idx="minor">
            <a:schemeClr val="dk1"/>
          </a:fontRef>
        </p:style>
        <p:txBody>
          <a:bodyPr>
            <a:noAutofit/>
          </a:bodyPr>
          <a:lstStyle/>
          <a:p>
            <a:pPr marL="114300" indent="0">
              <a:buNone/>
            </a:pPr>
            <a:r>
              <a:rPr lang="en-US" sz="1400" b="0" dirty="0">
                <a:solidFill>
                  <a:schemeClr val="tx1"/>
                </a:solidFill>
                <a:effectLst/>
                <a:latin typeface="Roboto" panose="02000000000000000000" pitchFamily="2" charset="0"/>
                <a:ea typeface="Roboto" panose="02000000000000000000" pitchFamily="2" charset="0"/>
              </a:rPr>
              <a:t>import pandas as pd</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data = {</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'A': [1, 2, 3],</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'B': [4, 5, 6],</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'C': [7, 8, 9]</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err="1">
                <a:solidFill>
                  <a:schemeClr val="tx1"/>
                </a:solidFill>
                <a:effectLst/>
                <a:latin typeface="Roboto" panose="02000000000000000000" pitchFamily="2" charset="0"/>
                <a:ea typeface="Roboto" panose="02000000000000000000" pitchFamily="2" charset="0"/>
              </a:rPr>
              <a:t>df</a:t>
            </a:r>
            <a:r>
              <a:rPr lang="en-US" sz="1400" b="0" dirty="0">
                <a:solidFill>
                  <a:schemeClr val="tx1"/>
                </a:solidFill>
                <a:effectLst/>
                <a:latin typeface="Roboto" panose="02000000000000000000" pitchFamily="2" charset="0"/>
                <a:ea typeface="Roboto" panose="02000000000000000000" pitchFamily="2" charset="0"/>
              </a:rPr>
              <a:t> = </a:t>
            </a:r>
            <a:r>
              <a:rPr lang="en-US" sz="1400" b="0" dirty="0" err="1">
                <a:solidFill>
                  <a:schemeClr val="tx1"/>
                </a:solidFill>
                <a:effectLst/>
                <a:latin typeface="Roboto" panose="02000000000000000000" pitchFamily="2" charset="0"/>
                <a:ea typeface="Roboto" panose="02000000000000000000" pitchFamily="2" charset="0"/>
              </a:rPr>
              <a:t>pd.DataFrame</a:t>
            </a:r>
            <a:r>
              <a:rPr lang="en-US" sz="1400" b="0" dirty="0">
                <a:solidFill>
                  <a:schemeClr val="tx1"/>
                </a:solidFill>
                <a:effectLst/>
                <a:latin typeface="Roboto" panose="02000000000000000000" pitchFamily="2" charset="0"/>
                <a:ea typeface="Roboto" panose="02000000000000000000" pitchFamily="2" charset="0"/>
              </a:rPr>
              <a:t>(data)</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baris)</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(axis=0))</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baris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(axis=1))</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endParaRPr lang="en-US" sz="1050"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815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pPr marL="114300" indent="0">
              <a:buNone/>
            </a:pPr>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pPr marL="114300" indent="0">
              <a:buNone/>
            </a:pPr>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1059053" y="4572687"/>
            <a:ext cx="10703366" cy="830997"/>
          </a:xfrm>
          <a:prstGeom prst="rect">
            <a:avLst/>
          </a:prstGeom>
          <a:noFill/>
        </p:spPr>
        <p:txBody>
          <a:bodyPr wrap="square" lIns="91440" tIns="45720" rIns="91440" bIns="45720" rtlCol="0" anchor="t">
            <a:spAutoFit/>
          </a:bodyPr>
          <a:lstStyle/>
          <a:p>
            <a:pPr algn="ctr"/>
            <a:r>
              <a:rPr lang="en-ID" sz="2400" b="0"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mengubah</a:t>
            </a:r>
            <a:r>
              <a:rPr lang="en-ID" sz="2400" b="1" i="0" u="none" strike="noStrike" dirty="0">
                <a:solidFill>
                  <a:srgbClr val="000000"/>
                </a:solidFill>
                <a:effectLst/>
                <a:latin typeface="Roboto" panose="02000000000000000000" pitchFamily="2" charset="0"/>
                <a:ea typeface="Roboto" panose="02000000000000000000" pitchFamily="2" charset="0"/>
              </a:rPr>
              <a:t> data </a:t>
            </a:r>
            <a:r>
              <a:rPr lang="en-ID" sz="2400" b="1" i="0" u="none" strike="noStrike" dirty="0" err="1">
                <a:solidFill>
                  <a:srgbClr val="000000"/>
                </a:solidFill>
                <a:effectLst/>
                <a:latin typeface="Roboto" panose="02000000000000000000" pitchFamily="2" charset="0"/>
                <a:ea typeface="Roboto" panose="02000000000000000000" pitchFamily="2" charset="0"/>
              </a:rPr>
              <a:t>mentah</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menjadi</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data yang </a:t>
            </a:r>
            <a:r>
              <a:rPr lang="en-ID" sz="2400" b="1" i="0" u="none" strike="noStrike" dirty="0" err="1">
                <a:solidFill>
                  <a:srgbClr val="000000"/>
                </a:solidFill>
                <a:effectLst/>
                <a:latin typeface="Roboto" panose="02000000000000000000" pitchFamily="2" charset="0"/>
                <a:ea typeface="Roboto" panose="02000000000000000000" pitchFamily="2" charset="0"/>
              </a:rPr>
              <a:t>berkualitas</a:t>
            </a:r>
            <a:r>
              <a:rPr lang="en-ID" sz="2400" b="1" i="0" u="none" strike="noStrike" dirty="0">
                <a:solidFill>
                  <a:srgbClr val="000000"/>
                </a:solidFill>
                <a:effectLst/>
                <a:latin typeface="Roboto" panose="02000000000000000000" pitchFamily="2" charset="0"/>
                <a:ea typeface="Roboto" panose="02000000000000000000" pitchFamily="2" charset="0"/>
              </a:rPr>
              <a:t> dan </a:t>
            </a:r>
            <a:r>
              <a:rPr lang="en-ID" sz="2400" b="1" i="0" u="none" strike="noStrike" dirty="0" err="1">
                <a:solidFill>
                  <a:srgbClr val="000000"/>
                </a:solidFill>
                <a:effectLst/>
                <a:latin typeface="Roboto" panose="02000000000000000000" pitchFamily="2" charset="0"/>
                <a:ea typeface="Roboto" panose="02000000000000000000" pitchFamily="2" charset="0"/>
              </a:rPr>
              <a:t>siap</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untuk</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digunakan</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dalam</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analisis</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atau</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permodelan</a:t>
            </a:r>
            <a:r>
              <a:rPr lang="en-ID" sz="2400" b="0" i="0" u="none" strike="noStrike" dirty="0">
                <a:solidFill>
                  <a:srgbClr val="000000"/>
                </a:solidFill>
                <a:effectLst/>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250065" y="1354238"/>
            <a:ext cx="9126216" cy="830997"/>
          </a:xfrm>
          <a:prstGeom prst="rect">
            <a:avLst/>
          </a:prstGeom>
          <a:noFill/>
        </p:spPr>
        <p:txBody>
          <a:bodyPr wrap="none" rtlCol="0">
            <a:spAutoFit/>
          </a:bodyPr>
          <a:lstStyle/>
          <a:p>
            <a:r>
              <a:rPr lang="en-US" sz="4800" dirty="0">
                <a:latin typeface="Roboto" panose="02000000000000000000" pitchFamily="2" charset="0"/>
                <a:ea typeface="Roboto" panose="02000000000000000000" pitchFamily="2" charset="0"/>
              </a:rPr>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1105547" y="2455728"/>
            <a:ext cx="10703366" cy="1631216"/>
          </a:xfrm>
          <a:prstGeom prst="rect">
            <a:avLst/>
          </a:prstGeom>
          <a:noFill/>
        </p:spPr>
        <p:txBody>
          <a:bodyPr wrap="square" lIns="91440" tIns="45720" rIns="91440" bIns="45720" anchor="t">
            <a:spAutoFit/>
          </a:bodyPr>
          <a:lstStyle/>
          <a:p>
            <a:pPr algn="ctr">
              <a:spcAft>
                <a:spcPts val="600"/>
              </a:spcAft>
            </a:pPr>
            <a:r>
              <a:rPr lang="en-GB" sz="1800" i="1" dirty="0">
                <a:solidFill>
                  <a:schemeClr val="tx1"/>
                </a:solidFill>
                <a:latin typeface="Roboto" panose="02000000000000000000" pitchFamily="2" charset="0"/>
                <a:ea typeface="Roboto" panose="02000000000000000000" pitchFamily="2" charset="0"/>
              </a:rPr>
              <a:t>“P</a:t>
            </a:r>
            <a:r>
              <a:rPr lang="en-GB" sz="1800" b="0" i="1" dirty="0">
                <a:solidFill>
                  <a:schemeClr val="tx1"/>
                </a:solidFill>
                <a:effectLst/>
                <a:latin typeface="Roboto" panose="02000000000000000000" pitchFamily="2" charset="0"/>
                <a:ea typeface="Roboto" panose="02000000000000000000" pitchFamily="2" charset="0"/>
              </a:rPr>
              <a:t>roses </a:t>
            </a:r>
            <a:r>
              <a:rPr lang="en-GB" sz="1800" b="1" i="1" dirty="0" err="1">
                <a:solidFill>
                  <a:schemeClr val="tx1"/>
                </a:solidFill>
                <a:latin typeface="Roboto" panose="02000000000000000000" pitchFamily="2" charset="0"/>
                <a:ea typeface="Roboto" panose="02000000000000000000" pitchFamily="2" charset="0"/>
              </a:rPr>
              <a:t>mengubah</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ke</a:t>
            </a:r>
            <a:r>
              <a:rPr lang="en-GB" sz="1800" i="1" dirty="0">
                <a:solidFill>
                  <a:schemeClr val="tx1"/>
                </a:solidFill>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dalam</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bentuk</a:t>
            </a:r>
            <a:r>
              <a:rPr lang="en-GB" sz="1800" b="1" i="1" dirty="0">
                <a:solidFill>
                  <a:schemeClr val="tx1"/>
                </a:solidFill>
                <a:effectLst/>
                <a:latin typeface="Roboto" panose="02000000000000000000" pitchFamily="2" charset="0"/>
                <a:ea typeface="Roboto" panose="02000000000000000000" pitchFamily="2" charset="0"/>
              </a:rPr>
              <a:t> yang </a:t>
            </a:r>
            <a:r>
              <a:rPr lang="en-GB" sz="1800" b="1" i="1" dirty="0" err="1">
                <a:solidFill>
                  <a:schemeClr val="tx1"/>
                </a:solidFill>
                <a:effectLst/>
                <a:latin typeface="Roboto" panose="02000000000000000000" pitchFamily="2" charset="0"/>
                <a:ea typeface="Roboto" panose="02000000000000000000" pitchFamily="2" charset="0"/>
              </a:rPr>
              <a:t>akan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lebih</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dipahami</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oleh </a:t>
            </a:r>
            <a:r>
              <a:rPr lang="en-GB" sz="1800" b="0" i="1" dirty="0" err="1">
                <a:solidFill>
                  <a:schemeClr val="tx1"/>
                </a:solidFill>
                <a:effectLst/>
                <a:latin typeface="Roboto" panose="02000000000000000000" pitchFamily="2" charset="0"/>
                <a:ea typeface="Roboto" panose="02000000000000000000" pitchFamily="2" charset="0"/>
              </a:rPr>
              <a:t>sistem</a:t>
            </a:r>
            <a:r>
              <a:rPr lang="en-GB" sz="1800" b="0" i="1" dirty="0">
                <a:solidFill>
                  <a:schemeClr val="tx1"/>
                </a:solidFill>
                <a:effectLst/>
                <a:latin typeface="Roboto" panose="02000000000000000000" pitchFamily="2" charset="0"/>
                <a:ea typeface="Roboto" panose="02000000000000000000" pitchFamily="2" charset="0"/>
              </a:rPr>
              <a:t>.”</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“D</a:t>
            </a:r>
            <a:r>
              <a:rPr lang="en-GB" sz="1800" b="0" i="1" dirty="0">
                <a:solidFill>
                  <a:schemeClr val="tx1"/>
                </a:solidFill>
                <a:effectLst/>
                <a:latin typeface="Roboto" panose="02000000000000000000" pitchFamily="2" charset="0"/>
                <a:ea typeface="Roboto" panose="02000000000000000000" pitchFamily="2" charset="0"/>
              </a:rPr>
              <a:t>ata preprocessing </a:t>
            </a:r>
            <a:r>
              <a:rPr lang="en-GB" sz="1800" b="0" i="1" dirty="0" err="1">
                <a:solidFill>
                  <a:schemeClr val="tx1"/>
                </a:solidFill>
                <a:effectLst/>
                <a:latin typeface="Roboto" panose="02000000000000000000" pitchFamily="2" charset="0"/>
                <a:ea typeface="Roboto" panose="02000000000000000000" pitchFamily="2" charset="0"/>
              </a:rPr>
              <a:t>adalah</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tahapan</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untuk</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menghilangkan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beberapa</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permasalahan</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yang </a:t>
            </a:r>
            <a:r>
              <a:rPr lang="en-GB" sz="1800" b="0" i="1" dirty="0" err="1">
                <a:solidFill>
                  <a:schemeClr val="tx1"/>
                </a:solidFill>
                <a:effectLst/>
                <a:latin typeface="Roboto" panose="02000000000000000000" pitchFamily="2" charset="0"/>
                <a:ea typeface="Roboto" panose="02000000000000000000" pitchFamily="2" charset="0"/>
              </a:rPr>
              <a:t>bisa</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mengganggu</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saat</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pemrosesan</a:t>
            </a:r>
            <a:r>
              <a:rPr lang="en-GB" sz="1800" b="0" i="1" dirty="0">
                <a:solidFill>
                  <a:schemeClr val="tx1"/>
                </a:solidFill>
                <a:effectLst/>
                <a:latin typeface="Roboto" panose="02000000000000000000" pitchFamily="2" charset="0"/>
                <a:ea typeface="Roboto" panose="02000000000000000000" pitchFamily="2" charset="0"/>
              </a:rPr>
              <a:t> data.”</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“Proses </a:t>
            </a:r>
            <a:r>
              <a:rPr lang="en-GB" sz="1800" b="1" i="1" dirty="0" err="1">
                <a:solidFill>
                  <a:schemeClr val="tx1"/>
                </a:solidFill>
                <a:latin typeface="Roboto" panose="02000000000000000000" pitchFamily="2" charset="0"/>
                <a:ea typeface="Roboto" panose="02000000000000000000" pitchFamily="2" charset="0"/>
              </a:rPr>
              <a:t>mengumpulkan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menggabungkan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menyusun</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mengatur</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sehingga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bisa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dipakai</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dalam</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aplikasi</a:t>
            </a:r>
            <a:r>
              <a:rPr lang="en-GB" sz="1800" i="1" dirty="0">
                <a:solidFill>
                  <a:schemeClr val="tx1"/>
                </a:solidFill>
                <a:latin typeface="Roboto" panose="02000000000000000000" pitchFamily="2" charset="0"/>
                <a:ea typeface="Roboto" panose="02000000000000000000" pitchFamily="2" charset="0"/>
              </a:rPr>
              <a:t> </a:t>
            </a:r>
            <a:r>
              <a:rPr lang="en-GB" sz="1800" b="1" i="1" dirty="0">
                <a:solidFill>
                  <a:schemeClr val="tx1"/>
                </a:solidFill>
                <a:latin typeface="Roboto" panose="02000000000000000000" pitchFamily="2" charset="0"/>
                <a:ea typeface="Roboto" panose="02000000000000000000" pitchFamily="2" charset="0"/>
              </a:rPr>
              <a:t>business intelligence (BI), </a:t>
            </a:r>
            <a:r>
              <a:rPr lang="en-GB" sz="1800" b="1" i="1" dirty="0" err="1">
                <a:solidFill>
                  <a:schemeClr val="tx1"/>
                </a:solidFill>
                <a:latin typeface="Roboto" panose="02000000000000000000" pitchFamily="2" charset="0"/>
                <a:ea typeface="Roboto" panose="02000000000000000000" pitchFamily="2" charset="0"/>
              </a:rPr>
              <a:t>analitik</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visualisasi</a:t>
            </a:r>
            <a:r>
              <a:rPr lang="en-GB" sz="1800" b="1" i="1" dirty="0">
                <a:solidFill>
                  <a:schemeClr val="tx1"/>
                </a:solidFill>
                <a:latin typeface="Roboto" panose="02000000000000000000" pitchFamily="2" charset="0"/>
                <a:ea typeface="Roboto" panose="02000000000000000000" pitchFamily="2" charset="0"/>
              </a:rPr>
              <a:t> </a:t>
            </a:r>
            <a:r>
              <a:rPr lang="en-GB" sz="1800" i="1" dirty="0">
                <a:solidFill>
                  <a:schemeClr val="tx1"/>
                </a:solidFill>
                <a:latin typeface="Roboto" panose="02000000000000000000" pitchFamily="2" charset="0"/>
                <a:ea typeface="Roboto" panose="02000000000000000000" pitchFamily="2" charset="0"/>
              </a:rPr>
              <a:t>data.”</a:t>
            </a:r>
          </a:p>
        </p:txBody>
      </p:sp>
    </p:spTree>
    <p:extLst>
      <p:ext uri="{BB962C8B-B14F-4D97-AF65-F5344CB8AC3E}">
        <p14:creationId xmlns:p14="http://schemas.microsoft.com/office/powerpoint/2010/main" val="393944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D4C9-8D82-966D-9A1F-D4EDCD60186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Missing Value and Outlier</a:t>
            </a:r>
            <a:endParaRPr lang="en-US" dirty="0"/>
          </a:p>
        </p:txBody>
      </p:sp>
      <p:sp>
        <p:nvSpPr>
          <p:cNvPr id="3" name="Text Placeholder 2">
            <a:extLst>
              <a:ext uri="{FF2B5EF4-FFF2-40B4-BE49-F238E27FC236}">
                <a16:creationId xmlns:a16="http://schemas.microsoft.com/office/drawing/2014/main" id="{837FBC48-7FD5-ED34-8F65-CB74B6FECF17}"/>
              </a:ext>
            </a:extLst>
          </p:cNvPr>
          <p:cNvSpPr>
            <a:spLocks noGrp="1"/>
          </p:cNvSpPr>
          <p:nvPr>
            <p:ph type="body" idx="1"/>
          </p:nvPr>
        </p:nvSpPr>
        <p:spPr>
          <a:xfrm>
            <a:off x="930796" y="2931129"/>
            <a:ext cx="9631584" cy="1478946"/>
          </a:xfrm>
        </p:spPr>
        <p:txBody>
          <a:bodyPr>
            <a:normAutofit/>
          </a:bodyPr>
          <a:lstStyle/>
          <a:p>
            <a:r>
              <a:rPr lang="en-ID" sz="1800" b="0" i="0" u="none" strike="noStrike" dirty="0">
                <a:solidFill>
                  <a:srgbClr val="000000"/>
                </a:solidFill>
                <a:effectLst/>
                <a:latin typeface="Helvetica Neue" panose="02000503000000020004" pitchFamily="2" charset="0"/>
              </a:rPr>
              <a:t>Missing values are common occurrences in data.</a:t>
            </a:r>
          </a:p>
          <a:p>
            <a:r>
              <a:rPr lang="en-ID" sz="1800" b="0" i="0" u="none" strike="noStrike" dirty="0">
                <a:solidFill>
                  <a:srgbClr val="000000"/>
                </a:solidFill>
                <a:effectLst/>
                <a:latin typeface="Helvetica Neue" panose="02000503000000020004" pitchFamily="2" charset="0"/>
              </a:rPr>
              <a:t>Unfortunately, most predictive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 techniques cannot handle any missing values. </a:t>
            </a:r>
          </a:p>
          <a:p>
            <a:r>
              <a:rPr lang="en-ID" sz="1800" b="0" i="0" u="none" strike="noStrike" dirty="0">
                <a:solidFill>
                  <a:srgbClr val="000000"/>
                </a:solidFill>
                <a:effectLst/>
                <a:latin typeface="Helvetica Neue" panose="02000503000000020004" pitchFamily="2" charset="0"/>
              </a:rPr>
              <a:t>Therefore, this problem must be addressed prior to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a:t>
            </a:r>
            <a:endParaRPr lang="en-US" sz="1800" dirty="0"/>
          </a:p>
        </p:txBody>
      </p:sp>
      <p:sp>
        <p:nvSpPr>
          <p:cNvPr id="4" name="TextBox 3">
            <a:extLst>
              <a:ext uri="{FF2B5EF4-FFF2-40B4-BE49-F238E27FC236}">
                <a16:creationId xmlns:a16="http://schemas.microsoft.com/office/drawing/2014/main" id="{E921D26E-5A97-AE47-C727-3433D2F50965}"/>
              </a:ext>
            </a:extLst>
          </p:cNvPr>
          <p:cNvSpPr txBox="1"/>
          <p:nvPr/>
        </p:nvSpPr>
        <p:spPr>
          <a:xfrm>
            <a:off x="930796" y="1690688"/>
            <a:ext cx="9764212" cy="1323439"/>
          </a:xfrm>
          <a:prstGeom prst="rect">
            <a:avLst/>
          </a:prstGeom>
          <a:noFill/>
        </p:spPr>
        <p:txBody>
          <a:bodyPr wrap="square" rtlCol="0">
            <a:spAutoFit/>
          </a:bodyPr>
          <a:lstStyle/>
          <a:p>
            <a:r>
              <a:rPr lang="en-ID" sz="2000" b="0" i="0" dirty="0">
                <a:solidFill>
                  <a:schemeClr val="tx1"/>
                </a:solidFill>
                <a:effectLst/>
                <a:latin typeface="Söhne"/>
              </a:rPr>
              <a:t>Missing values refer to the absence or lack of data for a variable or entry in a dataset. </a:t>
            </a:r>
          </a:p>
          <a:p>
            <a:r>
              <a:rPr lang="en-ID" sz="2000" b="0" i="0" dirty="0">
                <a:solidFill>
                  <a:schemeClr val="tx1"/>
                </a:solidFill>
                <a:effectLst/>
                <a:latin typeface="Söhne"/>
              </a:rPr>
              <a:t>They occur when no data is recorded or available for a particular observation or variable. </a:t>
            </a:r>
          </a:p>
          <a:p>
            <a:r>
              <a:rPr lang="en-ID" sz="2000" b="0" i="0" dirty="0">
                <a:solidFill>
                  <a:schemeClr val="tx1"/>
                </a:solidFill>
                <a:effectLst/>
                <a:latin typeface="Söhne"/>
              </a:rPr>
              <a:t>Missing values can arise due to various reasons, such as data collection errors, participant non-response, or data processing issues.</a:t>
            </a:r>
            <a:endParaRPr lang="en-US" sz="2000" dirty="0">
              <a:solidFill>
                <a:schemeClr val="tx1"/>
              </a:solidFill>
            </a:endParaRPr>
          </a:p>
        </p:txBody>
      </p:sp>
    </p:spTree>
    <p:extLst>
      <p:ext uri="{BB962C8B-B14F-4D97-AF65-F5344CB8AC3E}">
        <p14:creationId xmlns:p14="http://schemas.microsoft.com/office/powerpoint/2010/main" val="102834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625273" y="2231262"/>
            <a:ext cx="11445735" cy="1947199"/>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3</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t>Transformasi</a:t>
            </a:r>
            <a:r>
              <a:rPr lang="en-GB" sz="2400" dirty="0"/>
              <a:t>    data    </a:t>
            </a:r>
            <a:r>
              <a:rPr lang="en-GB" sz="2400" dirty="0" err="1"/>
              <a:t>numerik</a:t>
            </a:r>
            <a:r>
              <a:rPr lang="en-GB" sz="2400" dirty="0"/>
              <a:t>/</a:t>
            </a:r>
            <a:r>
              <a:rPr lang="en-GB" sz="2400" dirty="0" err="1"/>
              <a:t>kategorikal</a:t>
            </a:r>
            <a:endParaRPr lang="en-GB" sz="2400"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sz="2400" dirty="0"/>
              <a:t>Regular Expression</a:t>
            </a:r>
          </a:p>
        </p:txBody>
      </p:sp>
    </p:spTree>
    <p:extLst>
      <p:ext uri="{BB962C8B-B14F-4D97-AF65-F5344CB8AC3E}">
        <p14:creationId xmlns:p14="http://schemas.microsoft.com/office/powerpoint/2010/main" val="744194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4491445"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cxnSp>
        <p:nvCxnSpPr>
          <p:cNvPr id="12" name="Connector: Curved 11">
            <a:extLst>
              <a:ext uri="{FF2B5EF4-FFF2-40B4-BE49-F238E27FC236}">
                <a16:creationId xmlns:a16="http://schemas.microsoft.com/office/drawing/2014/main" id="{19F981A4-573A-A1A7-9E84-A6095DB97422}"/>
              </a:ext>
            </a:extLst>
          </p:cNvPr>
          <p:cNvCxnSpPr>
            <a:endCxn id="6" idx="1"/>
          </p:cNvCxnSpPr>
          <p:nvPr/>
        </p:nvCxnSpPr>
        <p:spPr>
          <a:xfrm>
            <a:off x="4415246" y="1881051"/>
            <a:ext cx="820783" cy="40177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3640630B-528B-3DCD-AFF3-9BAA6676A2E9}"/>
              </a:ext>
            </a:extLst>
          </p:cNvPr>
          <p:cNvCxnSpPr>
            <a:cxnSpLocks/>
            <a:endCxn id="8" idx="1"/>
          </p:cNvCxnSpPr>
          <p:nvPr/>
        </p:nvCxnSpPr>
        <p:spPr>
          <a:xfrm rot="16200000" flipH="1">
            <a:off x="3269294" y="3314385"/>
            <a:ext cx="2564046" cy="136942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Curved 16">
            <a:extLst>
              <a:ext uri="{FF2B5EF4-FFF2-40B4-BE49-F238E27FC236}">
                <a16:creationId xmlns:a16="http://schemas.microsoft.com/office/drawing/2014/main" id="{B1F21644-89BD-1A76-C844-63A8A4A57D11}"/>
              </a:ext>
            </a:extLst>
          </p:cNvPr>
          <p:cNvCxnSpPr>
            <a:stCxn id="3" idx="2"/>
          </p:cNvCxnSpPr>
          <p:nvPr/>
        </p:nvCxnSpPr>
        <p:spPr>
          <a:xfrm rot="5400000">
            <a:off x="1657366" y="3174622"/>
            <a:ext cx="1036289" cy="71954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7442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780081" y="761808"/>
            <a:ext cx="10573719" cy="4967400"/>
          </a:xfrm>
          <a:prstGeom prst="rect">
            <a:avLst/>
          </a:prstGeom>
        </p:spPr>
      </p:pic>
    </p:spTree>
    <p:extLst>
      <p:ext uri="{BB962C8B-B14F-4D97-AF65-F5344CB8AC3E}">
        <p14:creationId xmlns:p14="http://schemas.microsoft.com/office/powerpoint/2010/main" val="3823750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313C5-0950-B90A-0AF3-98539B651622}"/>
              </a:ext>
            </a:extLst>
          </p:cNvPr>
          <p:cNvPicPr>
            <a:picLocks noChangeAspect="1"/>
          </p:cNvPicPr>
          <p:nvPr/>
        </p:nvPicPr>
        <p:blipFill>
          <a:blip r:embed="rId2"/>
          <a:stretch>
            <a:fillRect/>
          </a:stretch>
        </p:blipFill>
        <p:spPr>
          <a:xfrm>
            <a:off x="1237044" y="992330"/>
            <a:ext cx="6228627" cy="1319003"/>
          </a:xfrm>
          <a:prstGeom prst="rect">
            <a:avLst/>
          </a:prstGeom>
        </p:spPr>
      </p:pic>
      <p:pic>
        <p:nvPicPr>
          <p:cNvPr id="7" name="Picture 6">
            <a:extLst>
              <a:ext uri="{FF2B5EF4-FFF2-40B4-BE49-F238E27FC236}">
                <a16:creationId xmlns:a16="http://schemas.microsoft.com/office/drawing/2014/main" id="{E17AA3B9-DC47-A26C-9926-119AA6AF4194}"/>
              </a:ext>
            </a:extLst>
          </p:cNvPr>
          <p:cNvPicPr>
            <a:picLocks noChangeAspect="1"/>
          </p:cNvPicPr>
          <p:nvPr/>
        </p:nvPicPr>
        <p:blipFill>
          <a:blip r:embed="rId3"/>
          <a:stretch>
            <a:fillRect/>
          </a:stretch>
        </p:blipFill>
        <p:spPr>
          <a:xfrm>
            <a:off x="1329641" y="2557885"/>
            <a:ext cx="5570408" cy="1256400"/>
          </a:xfrm>
          <a:prstGeom prst="rect">
            <a:avLst/>
          </a:prstGeom>
        </p:spPr>
      </p:pic>
      <p:pic>
        <p:nvPicPr>
          <p:cNvPr id="9" name="Picture 8">
            <a:extLst>
              <a:ext uri="{FF2B5EF4-FFF2-40B4-BE49-F238E27FC236}">
                <a16:creationId xmlns:a16="http://schemas.microsoft.com/office/drawing/2014/main" id="{12E4C367-67C8-9D21-F5D9-DB14F4547590}"/>
              </a:ext>
            </a:extLst>
          </p:cNvPr>
          <p:cNvPicPr>
            <a:picLocks noChangeAspect="1"/>
          </p:cNvPicPr>
          <p:nvPr/>
        </p:nvPicPr>
        <p:blipFill>
          <a:blip r:embed="rId4"/>
          <a:stretch>
            <a:fillRect/>
          </a:stretch>
        </p:blipFill>
        <p:spPr>
          <a:xfrm>
            <a:off x="1237044" y="4030161"/>
            <a:ext cx="4596597" cy="1083484"/>
          </a:xfrm>
          <a:prstGeom prst="rect">
            <a:avLst/>
          </a:prstGeom>
        </p:spPr>
      </p:pic>
    </p:spTree>
    <p:extLst>
      <p:ext uri="{BB962C8B-B14F-4D97-AF65-F5344CB8AC3E}">
        <p14:creationId xmlns:p14="http://schemas.microsoft.com/office/powerpoint/2010/main" val="299166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95000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84004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273052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330247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US"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4</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R="0" rtl="0" fontAlgn="t">
              <a:spcBef>
                <a:spcPts val="0"/>
              </a:spcBef>
              <a:spcAft>
                <a:spcPts val="600"/>
              </a:spcAft>
            </a:pPr>
            <a:r>
              <a:rPr lang="en-GB" dirty="0" err="1">
                <a:ln w="0"/>
                <a:solidFill>
                  <a:schemeClr val="tx1"/>
                </a:solidFill>
                <a:effectLst>
                  <a:outerShdw blurRad="38100" dist="19050" dir="2700000" algn="tl" rotWithShape="0">
                    <a:schemeClr val="dk1">
                      <a:alpha val="40000"/>
                    </a:schemeClr>
                  </a:outerShdw>
                </a:effectLst>
                <a:latin typeface="+mj-lt"/>
              </a:rPr>
              <a:t>T</a:t>
            </a:r>
            <a:r>
              <a:rPr lang="en-GB" i="0" dirty="0" err="1">
                <a:ln w="0"/>
                <a:solidFill>
                  <a:schemeClr val="tx1"/>
                </a:solidFill>
                <a:effectLst>
                  <a:outerShdw blurRad="38100" dist="19050" dir="2700000" algn="tl" rotWithShape="0">
                    <a:schemeClr val="dk1">
                      <a:alpha val="40000"/>
                    </a:schemeClr>
                  </a:outerShdw>
                </a:effectLst>
                <a:latin typeface="+mj-lt"/>
              </a:rPr>
              <a:t>ransformasi</a:t>
            </a:r>
            <a:r>
              <a:rPr lang="en-GB" i="0" dirty="0">
                <a:ln w="0"/>
                <a:solidFill>
                  <a:schemeClr val="tx1"/>
                </a:solidFill>
                <a:effectLst>
                  <a:outerShdw blurRad="38100" dist="19050" dir="2700000" algn="tl" rotWithShape="0">
                    <a:schemeClr val="dk1">
                      <a:alpha val="40000"/>
                    </a:schemeClr>
                  </a:outerShdw>
                </a:effectLst>
                <a:latin typeface="+mj-lt"/>
              </a:rPr>
              <a:t>    data    </a:t>
            </a:r>
            <a:r>
              <a:rPr lang="en-GB" i="0" dirty="0" err="1">
                <a:ln w="0"/>
                <a:solidFill>
                  <a:schemeClr val="tx1"/>
                </a:solidFill>
                <a:effectLst>
                  <a:outerShdw blurRad="38100" dist="19050" dir="2700000" algn="tl" rotWithShape="0">
                    <a:schemeClr val="dk1">
                      <a:alpha val="40000"/>
                    </a:schemeClr>
                  </a:outerShdw>
                </a:effectLst>
                <a:latin typeface="+mj-lt"/>
              </a:rPr>
              <a:t>numerik</a:t>
            </a:r>
            <a:r>
              <a:rPr lang="en-GB" dirty="0">
                <a:ln w="0"/>
                <a:solidFill>
                  <a:schemeClr val="tx1"/>
                </a:solidFill>
                <a:effectLst>
                  <a:outerShdw blurRad="38100" dist="19050" dir="2700000" algn="tl" rotWithShape="0">
                    <a:schemeClr val="dk1">
                      <a:alpha val="40000"/>
                    </a:schemeClr>
                  </a:outerShdw>
                </a:effectLst>
                <a:latin typeface="+mj-lt"/>
              </a:rPr>
              <a:t>/</a:t>
            </a:r>
            <a:r>
              <a:rPr lang="en-GB" dirty="0" err="1">
                <a:ln w="0"/>
                <a:solidFill>
                  <a:schemeClr val="tx1"/>
                </a:solidFill>
                <a:effectLst>
                  <a:outerShdw blurRad="38100" dist="19050" dir="2700000" algn="tl" rotWithShape="0">
                    <a:schemeClr val="dk1">
                      <a:alpha val="40000"/>
                    </a:schemeClr>
                  </a:outerShdw>
                </a:effectLst>
                <a:latin typeface="+mj-lt"/>
              </a:rPr>
              <a:t>kategorikal</a:t>
            </a:r>
            <a:endParaRPr lang="en-GB" i="0" dirty="0">
              <a:ln w="0"/>
              <a:solidFill>
                <a:schemeClr val="tx1"/>
              </a:solidFill>
              <a:effectLst>
                <a:outerShdw blurRad="38100" dist="19050" dir="2700000" algn="tl" rotWithShape="0">
                  <a:schemeClr val="dk1">
                    <a:alpha val="40000"/>
                  </a:schemeClr>
                </a:outerShdw>
              </a:effectLst>
              <a:latin typeface="+mj-lt"/>
            </a:endParaRPr>
          </a:p>
          <a:p>
            <a:pPr marR="0" rtl="0" fontAlgn="t">
              <a:spcBef>
                <a:spcPts val="0"/>
              </a:spcBef>
              <a:spcAft>
                <a:spcPts val="600"/>
              </a:spcAft>
            </a:pPr>
            <a:r>
              <a:rPr lang="en-GB" dirty="0">
                <a:ln w="0"/>
                <a:solidFill>
                  <a:schemeClr val="tx1"/>
                </a:solidFill>
                <a:effectLst>
                  <a:outerShdw blurRad="38100" dist="19050" dir="2700000" algn="tl" rotWithShape="0">
                    <a:schemeClr val="dk1">
                      <a:alpha val="40000"/>
                    </a:schemeClr>
                  </a:outerShdw>
                </a:effectLst>
                <a:latin typeface="+mj-lt"/>
              </a:rPr>
              <a:t>Encoding data </a:t>
            </a:r>
            <a:r>
              <a:rPr lang="en-GB" dirty="0" err="1">
                <a:ln w="0"/>
                <a:solidFill>
                  <a:schemeClr val="tx1"/>
                </a:solidFill>
                <a:effectLst>
                  <a:outerShdw blurRad="38100" dist="19050" dir="2700000" algn="tl" rotWithShape="0">
                    <a:schemeClr val="dk1">
                      <a:alpha val="40000"/>
                    </a:schemeClr>
                  </a:outerShdw>
                </a:effectLst>
                <a:latin typeface="+mj-lt"/>
              </a:rPr>
              <a:t>kategorikal</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dengan</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OneHotEncoder</a:t>
            </a:r>
            <a:endParaRPr lang="en-GB" b="0" i="0" u="none" strike="noStrike" dirty="0">
              <a:effectLst/>
              <a:latin typeface="+mj-lt"/>
            </a:endParaRPr>
          </a:p>
        </p:txBody>
      </p:sp>
    </p:spTree>
    <p:extLst>
      <p:ext uri="{BB962C8B-B14F-4D97-AF65-F5344CB8AC3E}">
        <p14:creationId xmlns:p14="http://schemas.microsoft.com/office/powerpoint/2010/main" val="1445584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3723664" y="2551837"/>
            <a:ext cx="4744671" cy="1754326"/>
          </a:xfrm>
          <a:prstGeom prst="rect">
            <a:avLst/>
          </a:prstGeom>
          <a:noFill/>
        </p:spPr>
        <p:txBody>
          <a:bodyPr wrap="square">
            <a:spAutoFit/>
          </a:bodyPr>
          <a:lstStyle/>
          <a:p>
            <a:pPr algn="ctr"/>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p>
          <a:p>
            <a:pPr algn="ctr"/>
            <a:r>
              <a:rPr lang="en-ID" sz="3600" b="1" i="0" u="none" strike="noStrike" dirty="0">
                <a:solidFill>
                  <a:srgbClr val="000000"/>
                </a:solidFill>
                <a:effectLst/>
                <a:latin typeface="Helvetica Neue" panose="02000503000000020004" pitchFamily="2" charset="0"/>
              </a:rPr>
              <a:t>SABAR, </a:t>
            </a:r>
            <a:r>
              <a:rPr lang="en-ID" sz="3600" b="1" i="1" u="none" strike="noStrike" dirty="0">
                <a:solidFill>
                  <a:srgbClr val="000000"/>
                </a:solidFill>
                <a:effectLst/>
                <a:latin typeface="Helvetica Neue" panose="02000503000000020004" pitchFamily="2" charset="0"/>
              </a:rPr>
              <a:t>AGILE</a:t>
            </a:r>
            <a:r>
              <a:rPr lang="en-ID" sz="3600" b="1" i="0" u="none" strike="noStrike" dirty="0">
                <a:solidFill>
                  <a:srgbClr val="000000"/>
                </a:solidFill>
                <a:effectLst/>
                <a:latin typeface="Helvetica Neue" panose="02000503000000020004" pitchFamily="2" charset="0"/>
              </a:rPr>
              <a:t> DAN PERSISTEN!</a:t>
            </a:r>
            <a:endParaRPr lang="en-US" sz="3600" dirty="0"/>
          </a:p>
        </p:txBody>
      </p:sp>
    </p:spTree>
    <p:extLst>
      <p:ext uri="{BB962C8B-B14F-4D97-AF65-F5344CB8AC3E}">
        <p14:creationId xmlns:p14="http://schemas.microsoft.com/office/powerpoint/2010/main" val="1330737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r>
              <a:rPr lang="en-GB" dirty="0">
                <a:ln w="0"/>
                <a:solidFill>
                  <a:schemeClr val="tx1"/>
                </a:solidFill>
                <a:effectLst>
                  <a:outerShdw blurRad="38100" dist="19050" dir="2700000" algn="tl" rotWithShape="0">
                    <a:schemeClr val="dk1">
                      <a:alpha val="40000"/>
                    </a:schemeClr>
                  </a:outerShdw>
                </a:effectLst>
              </a:rPr>
              <a:t>.</a:t>
            </a: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021732"/>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cxnSp>
        <p:nvCxnSpPr>
          <p:cNvPr id="12" name="Connector: Curved 11">
            <a:extLst>
              <a:ext uri="{FF2B5EF4-FFF2-40B4-BE49-F238E27FC236}">
                <a16:creationId xmlns:a16="http://schemas.microsoft.com/office/drawing/2014/main" id="{C05DDE8D-4DEB-C661-2614-106CB1EB3044}"/>
              </a:ext>
            </a:extLst>
          </p:cNvPr>
          <p:cNvCxnSpPr>
            <a:endCxn id="8" idx="1"/>
          </p:cNvCxnSpPr>
          <p:nvPr/>
        </p:nvCxnSpPr>
        <p:spPr>
          <a:xfrm rot="16200000" flipH="1">
            <a:off x="4407233" y="2617573"/>
            <a:ext cx="1769715" cy="5780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CB4176D1-632D-73BA-80B7-79AD99FB23A7}"/>
              </a:ext>
            </a:extLst>
          </p:cNvPr>
          <p:cNvCxnSpPr/>
          <p:nvPr/>
        </p:nvCxnSpPr>
        <p:spPr>
          <a:xfrm rot="5400000">
            <a:off x="3127035" y="2921069"/>
            <a:ext cx="251234" cy="20900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23865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9373</TotalTime>
  <Words>5211</Words>
  <Application>Microsoft Office PowerPoint</Application>
  <PresentationFormat>Widescreen</PresentationFormat>
  <Paragraphs>574</Paragraphs>
  <Slides>85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Nunito</vt:lpstr>
      <vt:lpstr>Söhne</vt:lpstr>
      <vt:lpstr>Verdana Pro</vt:lpstr>
      <vt:lpstr>Roboto</vt:lpstr>
      <vt:lpstr>arial</vt:lpstr>
      <vt:lpstr>arial</vt:lpstr>
      <vt:lpstr>Calibri</vt:lpstr>
      <vt:lpstr>source-serif-pro</vt:lpstr>
      <vt:lpstr>Helvetica Neue</vt:lpstr>
      <vt:lpstr>Consolas</vt:lpstr>
      <vt:lpstr>open sans</vt:lpstr>
      <vt:lpstr>Office Theme</vt:lpstr>
      <vt:lpstr>Data Preparation</vt:lpstr>
      <vt:lpstr>PowerPoint Presentation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Current Agenda :</vt:lpstr>
      <vt:lpstr>Pemindahan Data dengan Python dari Berbagai Sumber</vt:lpstr>
      <vt:lpstr>PowerPoint Presentation</vt:lpstr>
      <vt:lpstr>Library / Tools</vt:lpstr>
      <vt:lpstr>Syntax</vt:lpstr>
      <vt:lpstr>List Comprehension</vt:lpstr>
      <vt:lpstr>PowerPoint Presentation</vt:lpstr>
      <vt:lpstr>PowerPoint Presentation</vt:lpstr>
      <vt:lpstr>PowerPoint Presentation</vt:lpstr>
      <vt:lpstr>PowerPoint Presentation</vt:lpstr>
      <vt:lpstr>Penanganan Data yang Hilang</vt:lpstr>
      <vt:lpstr>Pandas Data Wrangling</vt:lpstr>
      <vt:lpstr>Pandas for Data Wrangling</vt:lpstr>
      <vt:lpstr>Pandas for Data Wrangling</vt:lpstr>
      <vt:lpstr>Outliers?</vt:lpstr>
      <vt:lpstr>Outliers?</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Value and Outlier</vt:lpstr>
      <vt:lpstr>Missing Value Type</vt:lpstr>
      <vt:lpstr>PowerPoint Presentation</vt:lpstr>
      <vt:lpstr>PowerPoint Presentation</vt:lpstr>
      <vt:lpstr>PowerPoint Presentation</vt:lpstr>
      <vt:lpstr>PowerPoint Presentation</vt:lpstr>
      <vt:lpstr>PowerPoint Presentation</vt:lpstr>
      <vt:lpstr>Reshaping Data</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Bagas Wibowo</cp:lastModifiedBy>
  <cp:revision>88</cp:revision>
  <dcterms:created xsi:type="dcterms:W3CDTF">2022-04-03T07:06:32Z</dcterms:created>
  <dcterms:modified xsi:type="dcterms:W3CDTF">2023-10-04T02:08:47Z</dcterms:modified>
</cp:coreProperties>
</file>